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65" r:id="rId4"/>
    <p:sldId id="259" r:id="rId5"/>
    <p:sldId id="260" r:id="rId6"/>
    <p:sldId id="266" r:id="rId7"/>
    <p:sldId id="268" r:id="rId8"/>
    <p:sldId id="261" r:id="rId9"/>
    <p:sldId id="262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B6848"/>
    <a:srgbClr val="B2B2B2"/>
    <a:srgbClr val="99CCFF"/>
    <a:srgbClr val="00CC66"/>
    <a:srgbClr val="FFE8CB"/>
    <a:srgbClr val="ED7D31"/>
    <a:srgbClr val="990000"/>
    <a:srgbClr val="E93B3B"/>
    <a:srgbClr val="D2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2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#7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BCA8B-3819-45AA-8DE8-2060748EF84C}" type="doc">
      <dgm:prSet loTypeId="urn:microsoft.com/office/officeart/2005/8/layout/radial5" loCatId="cycle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89D8AFE-4182-4D05-BDF3-DAA6AD702418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МИНИСТЕРСТВА</a:t>
          </a:r>
        </a:p>
      </dgm:t>
    </dgm:pt>
    <dgm:pt modelId="{EAD2D568-21EC-4076-92EB-824258BDC787}" type="parTrans" cxnId="{5E09C0B7-A371-48D2-A8C9-A810DA068A60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85A8A-77F9-4406-8536-776F64C5F7B4}" type="sibTrans" cxnId="{5E09C0B7-A371-48D2-A8C9-A810DA068A60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A8B62-2F66-40B1-AAE9-910619F21E94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Здравоохра-нения и милосердия</a:t>
          </a:r>
        </a:p>
      </dgm:t>
    </dgm:pt>
    <dgm:pt modelId="{4B51E4D8-F10C-4623-A309-DDA92E9080A0}" type="parTrans" cxnId="{FA11C786-60C7-49DD-A0E3-1722E70ED2D9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66C5C-49D8-4454-9010-FE0FB35B44E2}" type="sibTrans" cxnId="{FA11C786-60C7-49DD-A0E3-1722E70ED2D9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F1760-2DB8-4585-AC03-FA65F13DDA84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Туризма</a:t>
          </a:r>
          <a:endParaRPr sz="6500" dirty="0"/>
        </a:p>
      </dgm:t>
    </dgm:pt>
    <dgm:pt modelId="{4CB3D08B-0CEC-45E3-A496-AD0C07582D85}" type="parTrans" cxnId="{1A618A70-21B9-48A6-9370-C57160101ADC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8C654-948F-4574-B175-2FF8D1FE53E6}" type="sibTrans" cxnId="{1A618A70-21B9-48A6-9370-C57160101ADC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34A7F-10DF-4038-A3FA-4DE3BFD42F7A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Спорта</a:t>
          </a:r>
        </a:p>
      </dgm:t>
    </dgm:pt>
    <dgm:pt modelId="{166F3412-D467-4ADE-ACF8-EA9AD00A781F}" type="parTrans" cxnId="{8AFCC9BE-5EDE-4608-9B57-EF6FEB9713A7}">
      <dgm:prSet/>
      <dgm:spPr/>
      <dgm:t>
        <a:bodyPr/>
        <a:lstStyle/>
        <a:p>
          <a:endParaRPr lang="ru-RU"/>
        </a:p>
      </dgm:t>
    </dgm:pt>
    <dgm:pt modelId="{8E8402D3-5B9B-4072-9000-D35FA4AB0DC8}" type="sibTrans" cxnId="{8AFCC9BE-5EDE-4608-9B57-EF6FEB9713A7}">
      <dgm:prSet/>
      <dgm:spPr/>
      <dgm:t>
        <a:bodyPr/>
        <a:lstStyle/>
        <a:p>
          <a:endParaRPr lang="ru-RU"/>
        </a:p>
      </dgm:t>
    </dgm:pt>
    <dgm:pt modelId="{E0295FB0-4B58-4F9C-9F88-135525CE662E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Культуры и отдыха</a:t>
          </a:r>
        </a:p>
      </dgm:t>
    </dgm:pt>
    <dgm:pt modelId="{2A0B13FE-3203-40B4-B280-C5D6D1D11FA7}" type="parTrans" cxnId="{C5FDE786-45BF-46A0-98CD-09D294BAD518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D9557-C8FD-4FCE-9E00-43319EF98E0C}" type="sibTrans" cxnId="{C5FDE786-45BF-46A0-98CD-09D294BAD518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1837C1-7B3F-4294-86DC-C5F3181A6CB2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Экологии</a:t>
          </a:r>
        </a:p>
      </dgm:t>
    </dgm:pt>
    <dgm:pt modelId="{AB5A4878-79C4-402D-91A6-446E4A9399E1}" type="parTrans" cxnId="{D52532AA-78D1-4DD9-93C6-DEE5F0396425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28632-3A63-497C-A7DF-976A23CAAB84}" type="sibTrans" cxnId="{D52532AA-78D1-4DD9-93C6-DEE5F0396425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00FF0A-0096-4E87-934A-B4EB6D8FDE32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Экономики</a:t>
          </a:r>
        </a:p>
      </dgm:t>
    </dgm:pt>
    <dgm:pt modelId="{73430A7E-4469-4972-86C8-3BE36F7C8010}" type="parTrans" cxnId="{26DBF438-02D0-4386-83ED-8FB8C76D0F88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78F4E-777C-4DCE-BF54-3A2E699DC5EF}" type="sibTrans" cxnId="{26DBF438-02D0-4386-83ED-8FB8C76D0F88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A52006-2954-4E13-9526-F2067686CE37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</a:t>
          </a:r>
        </a:p>
      </dgm:t>
    </dgm:pt>
    <dgm:pt modelId="{99FA537B-944D-49D5-9AFD-B3837284550A}" type="parTrans" cxnId="{2A4A61DA-2CD3-4154-A44E-D316D24BBE59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2753EE-3949-4C7F-8586-F51694FE56D4}" type="sibTrans" cxnId="{2A4A61DA-2CD3-4154-A44E-D316D24BBE59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D6F03-A943-4CBD-BADA-052D57107C5F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Труда и права</a:t>
          </a:r>
        </a:p>
      </dgm:t>
    </dgm:pt>
    <dgm:pt modelId="{DFF8AB15-7F24-44D6-A54E-7583BCC9DFAC}" type="parTrans" cxnId="{F7A7DC51-E890-42CE-B2C7-84F8287AD0AE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38691-955D-4D3A-ABFC-A4F061D5CCDD}" type="sibTrans" cxnId="{F7A7DC51-E890-42CE-B2C7-84F8287AD0AE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690893-4097-4945-9D1D-DBE8590150B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</a:t>
          </a:r>
        </a:p>
      </dgm:t>
    </dgm:pt>
    <dgm:pt modelId="{6C9BD879-9268-42B7-8221-73DC1AC4C721}" type="parTrans" cxnId="{A400058E-5F8F-4C00-9728-EF75640318E9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3A69A-AD30-456A-BAB4-5151C3117C5F}" type="sibTrans" cxnId="{A400058E-5F8F-4C00-9728-EF75640318E9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E898B1-90B4-4FED-9E1E-5EA27470E15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</a:p>
      </dgm:t>
    </dgm:pt>
    <dgm:pt modelId="{EC4CBFA2-0F6F-4ECA-BA84-4533FB0D3E5C}" type="parTrans" cxnId="{D329C427-6CE6-4A37-8C1A-9D789402BE7B}">
      <dgm:prSet custT="1"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5CF9D-38B2-4809-87C1-29D4465686E9}" type="sibTrans" cxnId="{D329C427-6CE6-4A37-8C1A-9D789402BE7B}">
      <dgm:prSet/>
      <dgm:spPr/>
      <dgm:t>
        <a:bodyPr/>
        <a:lstStyle/>
        <a:p>
          <a:endParaRPr lang="ru-RU" sz="12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1B2B7-B11B-4CAD-90F0-8F6657DB8269}" type="pres">
      <dgm:prSet presAssocID="{568BCA8B-3819-45AA-8DE8-2060748EF84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240088-BFAF-4BAE-A5EF-C8B84D7CFB67}" type="pres">
      <dgm:prSet presAssocID="{289D8AFE-4182-4D05-BDF3-DAA6AD702418}" presName="centerShape" presStyleLbl="node0" presStyleIdx="0" presStyleCnt="1" custScaleX="200732"/>
      <dgm:spPr/>
    </dgm:pt>
    <dgm:pt modelId="{40CB9A01-4C14-488E-AB63-85DB4F9A2213}" type="pres">
      <dgm:prSet presAssocID="{4B51E4D8-F10C-4623-A309-DDA92E9080A0}" presName="parTrans" presStyleLbl="sibTrans2D1" presStyleIdx="0" presStyleCnt="10"/>
      <dgm:spPr/>
    </dgm:pt>
    <dgm:pt modelId="{2BA90E91-85E6-4FEF-B187-79815161B123}" type="pres">
      <dgm:prSet presAssocID="{4B51E4D8-F10C-4623-A309-DDA92E9080A0}" presName="connectorText" presStyleLbl="sibTrans2D1" presStyleIdx="0" presStyleCnt="10"/>
      <dgm:spPr/>
    </dgm:pt>
    <dgm:pt modelId="{0C7D31A5-CC3D-4FAC-82E9-52CF0972EE16}" type="pres">
      <dgm:prSet presAssocID="{549A8B62-2F66-40B1-AAE9-910619F21E94}" presName="node" presStyleLbl="node1" presStyleIdx="0" presStyleCnt="10" custScaleX="160570">
        <dgm:presLayoutVars>
          <dgm:bulletEnabled val="1"/>
        </dgm:presLayoutVars>
      </dgm:prSet>
      <dgm:spPr/>
    </dgm:pt>
    <dgm:pt modelId="{B94F741F-A615-45DD-B4C7-2879C318EDDC}" type="pres">
      <dgm:prSet presAssocID="{4CB3D08B-0CEC-45E3-A496-AD0C07582D85}" presName="parTrans" presStyleLbl="sibTrans2D1" presStyleIdx="1" presStyleCnt="10"/>
      <dgm:spPr/>
    </dgm:pt>
    <dgm:pt modelId="{EE428500-9CE5-4C2B-B4A4-6A026E8FDCE6}" type="pres">
      <dgm:prSet presAssocID="{4CB3D08B-0CEC-45E3-A496-AD0C07582D85}" presName="connectorText" presStyleLbl="sibTrans2D1" presStyleIdx="1" presStyleCnt="10"/>
      <dgm:spPr/>
    </dgm:pt>
    <dgm:pt modelId="{BD386F02-D3BE-4E72-BE63-A9FA5C00A93D}" type="pres">
      <dgm:prSet presAssocID="{4DEF1760-2DB8-4585-AC03-FA65F13DDA84}" presName="node" presStyleLbl="node1" presStyleIdx="1" presStyleCnt="10" custScaleX="170846" custRadScaleRad="103671" custRadScaleInc="27416">
        <dgm:presLayoutVars>
          <dgm:bulletEnabled val="1"/>
        </dgm:presLayoutVars>
      </dgm:prSet>
      <dgm:spPr/>
    </dgm:pt>
    <dgm:pt modelId="{FCC8B9FA-3904-4384-8F55-8EE9262708BB}" type="pres">
      <dgm:prSet presAssocID="{166F3412-D467-4ADE-ACF8-EA9AD00A781F}" presName="parTrans" presStyleLbl="sibTrans2D1" presStyleIdx="2" presStyleCnt="10"/>
      <dgm:spPr/>
    </dgm:pt>
    <dgm:pt modelId="{94D79703-823D-4724-A5A1-80B2286EB571}" type="pres">
      <dgm:prSet presAssocID="{166F3412-D467-4ADE-ACF8-EA9AD00A781F}" presName="connectorText" presStyleLbl="sibTrans2D1" presStyleIdx="2" presStyleCnt="10"/>
      <dgm:spPr/>
    </dgm:pt>
    <dgm:pt modelId="{92A9167A-6DD2-4A7B-B73D-81F1762814C7}" type="pres">
      <dgm:prSet presAssocID="{E5534A7F-10DF-4038-A3FA-4DE3BFD42F7A}" presName="node" presStyleLbl="node1" presStyleIdx="2" presStyleCnt="10" custScaleX="169126" custScaleY="99354">
        <dgm:presLayoutVars>
          <dgm:bulletEnabled val="1"/>
        </dgm:presLayoutVars>
      </dgm:prSet>
      <dgm:spPr/>
    </dgm:pt>
    <dgm:pt modelId="{0FFAE9EE-232B-4B85-A442-48AC6C67CA44}" type="pres">
      <dgm:prSet presAssocID="{2A0B13FE-3203-40B4-B280-C5D6D1D11FA7}" presName="parTrans" presStyleLbl="sibTrans2D1" presStyleIdx="3" presStyleCnt="10"/>
      <dgm:spPr/>
    </dgm:pt>
    <dgm:pt modelId="{A5D02ED1-7422-442A-A54F-6A8E9B2CF5B4}" type="pres">
      <dgm:prSet presAssocID="{2A0B13FE-3203-40B4-B280-C5D6D1D11FA7}" presName="connectorText" presStyleLbl="sibTrans2D1" presStyleIdx="3" presStyleCnt="10"/>
      <dgm:spPr/>
    </dgm:pt>
    <dgm:pt modelId="{28D8256E-9CFE-479E-A6B4-CCF0EBC83F3C}" type="pres">
      <dgm:prSet presAssocID="{E0295FB0-4B58-4F9C-9F88-135525CE662E}" presName="node" presStyleLbl="node1" presStyleIdx="3" presStyleCnt="10" custScaleX="159446">
        <dgm:presLayoutVars>
          <dgm:bulletEnabled val="1"/>
        </dgm:presLayoutVars>
      </dgm:prSet>
      <dgm:spPr/>
    </dgm:pt>
    <dgm:pt modelId="{82372EFA-7FAA-45B4-81C0-16B1649F4E11}" type="pres">
      <dgm:prSet presAssocID="{AB5A4878-79C4-402D-91A6-446E4A9399E1}" presName="parTrans" presStyleLbl="sibTrans2D1" presStyleIdx="4" presStyleCnt="10"/>
      <dgm:spPr/>
    </dgm:pt>
    <dgm:pt modelId="{2E1A185F-61AB-40BF-A6B2-CACDA49319CE}" type="pres">
      <dgm:prSet presAssocID="{AB5A4878-79C4-402D-91A6-446E4A9399E1}" presName="connectorText" presStyleLbl="sibTrans2D1" presStyleIdx="4" presStyleCnt="10"/>
      <dgm:spPr/>
    </dgm:pt>
    <dgm:pt modelId="{5D71B2AA-E630-4F05-9054-1681F1F9D6D6}" type="pres">
      <dgm:prSet presAssocID="{021837C1-7B3F-4294-86DC-C5F3181A6CB2}" presName="node" presStyleLbl="node1" presStyleIdx="4" presStyleCnt="10" custScaleX="178844" custRadScaleRad="103071" custRadScaleInc="-19884">
        <dgm:presLayoutVars>
          <dgm:bulletEnabled val="1"/>
        </dgm:presLayoutVars>
      </dgm:prSet>
      <dgm:spPr/>
    </dgm:pt>
    <dgm:pt modelId="{596E7075-FAF5-4C79-B1E5-7CE6C11950B1}" type="pres">
      <dgm:prSet presAssocID="{73430A7E-4469-4972-86C8-3BE36F7C8010}" presName="parTrans" presStyleLbl="sibTrans2D1" presStyleIdx="5" presStyleCnt="10"/>
      <dgm:spPr/>
    </dgm:pt>
    <dgm:pt modelId="{CC0D1F7C-20EC-46B7-9546-E47EF2B1A171}" type="pres">
      <dgm:prSet presAssocID="{73430A7E-4469-4972-86C8-3BE36F7C8010}" presName="connectorText" presStyleLbl="sibTrans2D1" presStyleIdx="5" presStyleCnt="10"/>
      <dgm:spPr/>
    </dgm:pt>
    <dgm:pt modelId="{50FC4EC8-54F0-4D6A-8230-2EE95498D8A9}" type="pres">
      <dgm:prSet presAssocID="{5100FF0A-0096-4E87-934A-B4EB6D8FDE32}" presName="node" presStyleLbl="node1" presStyleIdx="5" presStyleCnt="10" custScaleX="180835" custRadScaleRad="99961" custRadScaleInc="40985">
        <dgm:presLayoutVars>
          <dgm:bulletEnabled val="1"/>
        </dgm:presLayoutVars>
      </dgm:prSet>
      <dgm:spPr/>
    </dgm:pt>
    <dgm:pt modelId="{2A6F71D8-4FC5-48BA-9A20-B7E031F32C5C}" type="pres">
      <dgm:prSet presAssocID="{99FA537B-944D-49D5-9AFD-B3837284550A}" presName="parTrans" presStyleLbl="sibTrans2D1" presStyleIdx="6" presStyleCnt="10"/>
      <dgm:spPr/>
    </dgm:pt>
    <dgm:pt modelId="{E8C29C14-9806-4E06-BBE8-CE7A4BD41BD1}" type="pres">
      <dgm:prSet presAssocID="{99FA537B-944D-49D5-9AFD-B3837284550A}" presName="connectorText" presStyleLbl="sibTrans2D1" presStyleIdx="6" presStyleCnt="10"/>
      <dgm:spPr/>
    </dgm:pt>
    <dgm:pt modelId="{F5D14C63-E0A6-46A4-95D4-DAFB257766E2}" type="pres">
      <dgm:prSet presAssocID="{74A52006-2954-4E13-9526-F2067686CE37}" presName="node" presStyleLbl="node1" presStyleIdx="6" presStyleCnt="10" custScaleX="169741" custRadScaleRad="107319" custRadScaleInc="72305">
        <dgm:presLayoutVars>
          <dgm:bulletEnabled val="1"/>
        </dgm:presLayoutVars>
      </dgm:prSet>
      <dgm:spPr/>
    </dgm:pt>
    <dgm:pt modelId="{4EC8D220-8863-4B97-A2CD-3F44CF0EAC08}" type="pres">
      <dgm:prSet presAssocID="{DFF8AB15-7F24-44D6-A54E-7583BCC9DFAC}" presName="parTrans" presStyleLbl="sibTrans2D1" presStyleIdx="7" presStyleCnt="10"/>
      <dgm:spPr/>
    </dgm:pt>
    <dgm:pt modelId="{56BC9183-C39A-4305-BA68-5B7E2D80C75F}" type="pres">
      <dgm:prSet presAssocID="{DFF8AB15-7F24-44D6-A54E-7583BCC9DFAC}" presName="connectorText" presStyleLbl="sibTrans2D1" presStyleIdx="7" presStyleCnt="10"/>
      <dgm:spPr/>
    </dgm:pt>
    <dgm:pt modelId="{63F9AEFF-55C6-44D8-AB84-2D862572509F}" type="pres">
      <dgm:prSet presAssocID="{C38D6F03-A943-4CBD-BADA-052D57107C5F}" presName="node" presStyleLbl="node1" presStyleIdx="7" presStyleCnt="10" custScaleX="166207" custRadScaleRad="106727" custRadScaleInc="36196">
        <dgm:presLayoutVars>
          <dgm:bulletEnabled val="1"/>
        </dgm:presLayoutVars>
      </dgm:prSet>
      <dgm:spPr/>
    </dgm:pt>
    <dgm:pt modelId="{5C4BD53C-79C3-4C3E-B555-55C4EC8D6D08}" type="pres">
      <dgm:prSet presAssocID="{6C9BD879-9268-42B7-8221-73DC1AC4C721}" presName="parTrans" presStyleLbl="sibTrans2D1" presStyleIdx="8" presStyleCnt="10"/>
      <dgm:spPr/>
    </dgm:pt>
    <dgm:pt modelId="{4FEBA998-7689-4183-8D88-2AEA95BA51D2}" type="pres">
      <dgm:prSet presAssocID="{6C9BD879-9268-42B7-8221-73DC1AC4C721}" presName="connectorText" presStyleLbl="sibTrans2D1" presStyleIdx="8" presStyleCnt="10"/>
      <dgm:spPr/>
    </dgm:pt>
    <dgm:pt modelId="{88801504-F835-4303-9EBA-EC23A5EC28D0}" type="pres">
      <dgm:prSet presAssocID="{66690893-4097-4945-9D1D-DBE8590150BA}" presName="node" presStyleLbl="node1" presStyleIdx="8" presStyleCnt="10" custScaleX="164748">
        <dgm:presLayoutVars>
          <dgm:bulletEnabled val="1"/>
        </dgm:presLayoutVars>
      </dgm:prSet>
      <dgm:spPr/>
    </dgm:pt>
    <dgm:pt modelId="{6B706237-D04C-4485-B918-DAEF1D6F785A}" type="pres">
      <dgm:prSet presAssocID="{EC4CBFA2-0F6F-4ECA-BA84-4533FB0D3E5C}" presName="parTrans" presStyleLbl="sibTrans2D1" presStyleIdx="9" presStyleCnt="10"/>
      <dgm:spPr/>
    </dgm:pt>
    <dgm:pt modelId="{D64E272E-2771-4A37-83F9-68C4405E5E2A}" type="pres">
      <dgm:prSet presAssocID="{EC4CBFA2-0F6F-4ECA-BA84-4533FB0D3E5C}" presName="connectorText" presStyleLbl="sibTrans2D1" presStyleIdx="9" presStyleCnt="10"/>
      <dgm:spPr/>
    </dgm:pt>
    <dgm:pt modelId="{74899D04-92CA-4608-8819-55A2C16D3304}" type="pres">
      <dgm:prSet presAssocID="{44E898B1-90B4-4FED-9E1E-5EA27470E158}" presName="node" presStyleLbl="node1" presStyleIdx="9" presStyleCnt="10" custScaleX="166740" custRadScaleRad="104162" custRadScaleInc="-27180">
        <dgm:presLayoutVars>
          <dgm:bulletEnabled val="1"/>
        </dgm:presLayoutVars>
      </dgm:prSet>
      <dgm:spPr/>
    </dgm:pt>
  </dgm:ptLst>
  <dgm:cxnLst>
    <dgm:cxn modelId="{72453102-D34C-4E10-9F82-618776399B73}" type="presOf" srcId="{EC4CBFA2-0F6F-4ECA-BA84-4533FB0D3E5C}" destId="{6B706237-D04C-4485-B918-DAEF1D6F785A}" srcOrd="0" destOrd="0" presId="urn:microsoft.com/office/officeart/2005/8/layout/radial5"/>
    <dgm:cxn modelId="{1327FB0D-40EB-484B-8723-F38FC2227FA7}" type="presOf" srcId="{4B51E4D8-F10C-4623-A309-DDA92E9080A0}" destId="{40CB9A01-4C14-488E-AB63-85DB4F9A2213}" srcOrd="0" destOrd="0" presId="urn:microsoft.com/office/officeart/2005/8/layout/radial5"/>
    <dgm:cxn modelId="{4F3CB518-269F-472A-97C9-6AE1871735A6}" type="presOf" srcId="{AB5A4878-79C4-402D-91A6-446E4A9399E1}" destId="{2E1A185F-61AB-40BF-A6B2-CACDA49319CE}" srcOrd="1" destOrd="0" presId="urn:microsoft.com/office/officeart/2005/8/layout/radial5"/>
    <dgm:cxn modelId="{69FD5525-0371-4483-87FD-F1EC5515B4A2}" type="presOf" srcId="{EC4CBFA2-0F6F-4ECA-BA84-4533FB0D3E5C}" destId="{D64E272E-2771-4A37-83F9-68C4405E5E2A}" srcOrd="1" destOrd="0" presId="urn:microsoft.com/office/officeart/2005/8/layout/radial5"/>
    <dgm:cxn modelId="{D329C427-6CE6-4A37-8C1A-9D789402BE7B}" srcId="{289D8AFE-4182-4D05-BDF3-DAA6AD702418}" destId="{44E898B1-90B4-4FED-9E1E-5EA27470E158}" srcOrd="9" destOrd="0" parTransId="{EC4CBFA2-0F6F-4ECA-BA84-4533FB0D3E5C}" sibTransId="{1865CF9D-38B2-4809-87C1-29D4465686E9}"/>
    <dgm:cxn modelId="{26DBF438-02D0-4386-83ED-8FB8C76D0F88}" srcId="{289D8AFE-4182-4D05-BDF3-DAA6AD702418}" destId="{5100FF0A-0096-4E87-934A-B4EB6D8FDE32}" srcOrd="5" destOrd="0" parTransId="{73430A7E-4469-4972-86C8-3BE36F7C8010}" sibTransId="{66478F4E-777C-4DCE-BF54-3A2E699DC5EF}"/>
    <dgm:cxn modelId="{BCA1F53D-DE55-4C60-820D-01B3832E0969}" type="presOf" srcId="{E0295FB0-4B58-4F9C-9F88-135525CE662E}" destId="{28D8256E-9CFE-479E-A6B4-CCF0EBC83F3C}" srcOrd="0" destOrd="0" presId="urn:microsoft.com/office/officeart/2005/8/layout/radial5"/>
    <dgm:cxn modelId="{FE723363-E343-4264-81ED-EB47EB79A624}" type="presOf" srcId="{4CB3D08B-0CEC-45E3-A496-AD0C07582D85}" destId="{B94F741F-A615-45DD-B4C7-2879C318EDDC}" srcOrd="0" destOrd="0" presId="urn:microsoft.com/office/officeart/2005/8/layout/radial5"/>
    <dgm:cxn modelId="{2C7C9D44-70D2-4B63-9C81-8B11BF4D762F}" type="presOf" srcId="{4CB3D08B-0CEC-45E3-A496-AD0C07582D85}" destId="{EE428500-9CE5-4C2B-B4A4-6A026E8FDCE6}" srcOrd="1" destOrd="0" presId="urn:microsoft.com/office/officeart/2005/8/layout/radial5"/>
    <dgm:cxn modelId="{68021066-BBDF-45FA-A1C5-15D38BAAE102}" type="presOf" srcId="{2A0B13FE-3203-40B4-B280-C5D6D1D11FA7}" destId="{A5D02ED1-7422-442A-A54F-6A8E9B2CF5B4}" srcOrd="1" destOrd="0" presId="urn:microsoft.com/office/officeart/2005/8/layout/radial5"/>
    <dgm:cxn modelId="{5FAD2566-D8A6-400D-9F06-B72F434C2BDC}" type="presOf" srcId="{DFF8AB15-7F24-44D6-A54E-7583BCC9DFAC}" destId="{4EC8D220-8863-4B97-A2CD-3F44CF0EAC08}" srcOrd="0" destOrd="0" presId="urn:microsoft.com/office/officeart/2005/8/layout/radial5"/>
    <dgm:cxn modelId="{3F9E604D-FFAD-452A-BF61-62EA3C673617}" type="presOf" srcId="{E5534A7F-10DF-4038-A3FA-4DE3BFD42F7A}" destId="{92A9167A-6DD2-4A7B-B73D-81F1762814C7}" srcOrd="0" destOrd="0" presId="urn:microsoft.com/office/officeart/2005/8/layout/radial5"/>
    <dgm:cxn modelId="{1A618A70-21B9-48A6-9370-C57160101ADC}" srcId="{289D8AFE-4182-4D05-BDF3-DAA6AD702418}" destId="{4DEF1760-2DB8-4585-AC03-FA65F13DDA84}" srcOrd="1" destOrd="0" parTransId="{4CB3D08B-0CEC-45E3-A496-AD0C07582D85}" sibTransId="{CF98C654-948F-4574-B175-2FF8D1FE53E6}"/>
    <dgm:cxn modelId="{F7A7DC51-E890-42CE-B2C7-84F8287AD0AE}" srcId="{289D8AFE-4182-4D05-BDF3-DAA6AD702418}" destId="{C38D6F03-A943-4CBD-BADA-052D57107C5F}" srcOrd="7" destOrd="0" parTransId="{DFF8AB15-7F24-44D6-A54E-7583BCC9DFAC}" sibTransId="{A0C38691-955D-4D3A-ABFC-A4F061D5CCDD}"/>
    <dgm:cxn modelId="{8C373456-348F-4AA7-AE94-065242619308}" type="presOf" srcId="{568BCA8B-3819-45AA-8DE8-2060748EF84C}" destId="{4D31B2B7-B11B-4CAD-90F0-8F6657DB8269}" srcOrd="0" destOrd="0" presId="urn:microsoft.com/office/officeart/2005/8/layout/radial5"/>
    <dgm:cxn modelId="{FA11C786-60C7-49DD-A0E3-1722E70ED2D9}" srcId="{289D8AFE-4182-4D05-BDF3-DAA6AD702418}" destId="{549A8B62-2F66-40B1-AAE9-910619F21E94}" srcOrd="0" destOrd="0" parTransId="{4B51E4D8-F10C-4623-A309-DDA92E9080A0}" sibTransId="{A3466C5C-49D8-4454-9010-FE0FB35B44E2}"/>
    <dgm:cxn modelId="{90A7D386-D40B-443F-A51E-8ECA138A9323}" type="presOf" srcId="{549A8B62-2F66-40B1-AAE9-910619F21E94}" destId="{0C7D31A5-CC3D-4FAC-82E9-52CF0972EE16}" srcOrd="0" destOrd="0" presId="urn:microsoft.com/office/officeart/2005/8/layout/radial5"/>
    <dgm:cxn modelId="{C5FDE786-45BF-46A0-98CD-09D294BAD518}" srcId="{289D8AFE-4182-4D05-BDF3-DAA6AD702418}" destId="{E0295FB0-4B58-4F9C-9F88-135525CE662E}" srcOrd="3" destOrd="0" parTransId="{2A0B13FE-3203-40B4-B280-C5D6D1D11FA7}" sibTransId="{556D9557-C8FD-4FCE-9E00-43319EF98E0C}"/>
    <dgm:cxn modelId="{C7541B8B-FA1B-4A5B-B95C-06AE1D7F63B8}" type="presOf" srcId="{44E898B1-90B4-4FED-9E1E-5EA27470E158}" destId="{74899D04-92CA-4608-8819-55A2C16D3304}" srcOrd="0" destOrd="0" presId="urn:microsoft.com/office/officeart/2005/8/layout/radial5"/>
    <dgm:cxn modelId="{573CEA8C-A516-4934-BAF4-27CC952669CB}" type="presOf" srcId="{4DEF1760-2DB8-4585-AC03-FA65F13DDA84}" destId="{BD386F02-D3BE-4E72-BE63-A9FA5C00A93D}" srcOrd="0" destOrd="0" presId="urn:microsoft.com/office/officeart/2005/8/layout/radial5"/>
    <dgm:cxn modelId="{A400058E-5F8F-4C00-9728-EF75640318E9}" srcId="{289D8AFE-4182-4D05-BDF3-DAA6AD702418}" destId="{66690893-4097-4945-9D1D-DBE8590150BA}" srcOrd="8" destOrd="0" parTransId="{6C9BD879-9268-42B7-8221-73DC1AC4C721}" sibTransId="{3A23A69A-AD30-456A-BAB4-5151C3117C5F}"/>
    <dgm:cxn modelId="{3407718E-9987-4A4A-B6B1-298B7B588996}" type="presOf" srcId="{DFF8AB15-7F24-44D6-A54E-7583BCC9DFAC}" destId="{56BC9183-C39A-4305-BA68-5B7E2D80C75F}" srcOrd="1" destOrd="0" presId="urn:microsoft.com/office/officeart/2005/8/layout/radial5"/>
    <dgm:cxn modelId="{5B87FB8F-430E-4C03-85BB-7521B72B80D2}" type="presOf" srcId="{289D8AFE-4182-4D05-BDF3-DAA6AD702418}" destId="{A7240088-BFAF-4BAE-A5EF-C8B84D7CFB67}" srcOrd="0" destOrd="0" presId="urn:microsoft.com/office/officeart/2005/8/layout/radial5"/>
    <dgm:cxn modelId="{30A31D92-3ED3-435D-984B-89ED726718D4}" type="presOf" srcId="{99FA537B-944D-49D5-9AFD-B3837284550A}" destId="{E8C29C14-9806-4E06-BBE8-CE7A4BD41BD1}" srcOrd="1" destOrd="0" presId="urn:microsoft.com/office/officeart/2005/8/layout/radial5"/>
    <dgm:cxn modelId="{86298E93-EA2F-4AAD-84D3-6FE09D0A04A9}" type="presOf" srcId="{4B51E4D8-F10C-4623-A309-DDA92E9080A0}" destId="{2BA90E91-85E6-4FEF-B187-79815161B123}" srcOrd="1" destOrd="0" presId="urn:microsoft.com/office/officeart/2005/8/layout/radial5"/>
    <dgm:cxn modelId="{0967BD9A-DAEA-4DC6-BDA2-30E1F42F19DB}" type="presOf" srcId="{74A52006-2954-4E13-9526-F2067686CE37}" destId="{F5D14C63-E0A6-46A4-95D4-DAFB257766E2}" srcOrd="0" destOrd="0" presId="urn:microsoft.com/office/officeart/2005/8/layout/radial5"/>
    <dgm:cxn modelId="{4D8A339B-64C1-41C6-B216-66734AC55C81}" type="presOf" srcId="{AB5A4878-79C4-402D-91A6-446E4A9399E1}" destId="{82372EFA-7FAA-45B4-81C0-16B1649F4E11}" srcOrd="0" destOrd="0" presId="urn:microsoft.com/office/officeart/2005/8/layout/radial5"/>
    <dgm:cxn modelId="{781327A5-AF13-48AD-A593-40172A713901}" type="presOf" srcId="{166F3412-D467-4ADE-ACF8-EA9AD00A781F}" destId="{94D79703-823D-4724-A5A1-80B2286EB571}" srcOrd="1" destOrd="0" presId="urn:microsoft.com/office/officeart/2005/8/layout/radial5"/>
    <dgm:cxn modelId="{EF485EA5-9045-4292-AED8-E4876C55109C}" type="presOf" srcId="{66690893-4097-4945-9D1D-DBE8590150BA}" destId="{88801504-F835-4303-9EBA-EC23A5EC28D0}" srcOrd="0" destOrd="0" presId="urn:microsoft.com/office/officeart/2005/8/layout/radial5"/>
    <dgm:cxn modelId="{D52532AA-78D1-4DD9-93C6-DEE5F0396425}" srcId="{289D8AFE-4182-4D05-BDF3-DAA6AD702418}" destId="{021837C1-7B3F-4294-86DC-C5F3181A6CB2}" srcOrd="4" destOrd="0" parTransId="{AB5A4878-79C4-402D-91A6-446E4A9399E1}" sibTransId="{26E28632-3A63-497C-A7DF-976A23CAAB84}"/>
    <dgm:cxn modelId="{F00A56AB-A47D-4263-9604-F1754A97DC4D}" type="presOf" srcId="{99FA537B-944D-49D5-9AFD-B3837284550A}" destId="{2A6F71D8-4FC5-48BA-9A20-B7E031F32C5C}" srcOrd="0" destOrd="0" presId="urn:microsoft.com/office/officeart/2005/8/layout/radial5"/>
    <dgm:cxn modelId="{C1BB79AE-68B1-4A39-8E2D-358C43C21BFA}" type="presOf" srcId="{021837C1-7B3F-4294-86DC-C5F3181A6CB2}" destId="{5D71B2AA-E630-4F05-9054-1681F1F9D6D6}" srcOrd="0" destOrd="0" presId="urn:microsoft.com/office/officeart/2005/8/layout/radial5"/>
    <dgm:cxn modelId="{5E09C0B7-A371-48D2-A8C9-A810DA068A60}" srcId="{568BCA8B-3819-45AA-8DE8-2060748EF84C}" destId="{289D8AFE-4182-4D05-BDF3-DAA6AD702418}" srcOrd="0" destOrd="0" parTransId="{EAD2D568-21EC-4076-92EB-824258BDC787}" sibTransId="{04185A8A-77F9-4406-8536-776F64C5F7B4}"/>
    <dgm:cxn modelId="{8AFCC9BE-5EDE-4608-9B57-EF6FEB9713A7}" srcId="{289D8AFE-4182-4D05-BDF3-DAA6AD702418}" destId="{E5534A7F-10DF-4038-A3FA-4DE3BFD42F7A}" srcOrd="2" destOrd="0" parTransId="{166F3412-D467-4ADE-ACF8-EA9AD00A781F}" sibTransId="{8E8402D3-5B9B-4072-9000-D35FA4AB0DC8}"/>
    <dgm:cxn modelId="{273B52C5-E158-4C08-82D3-C89DE8500A7B}" type="presOf" srcId="{C38D6F03-A943-4CBD-BADA-052D57107C5F}" destId="{63F9AEFF-55C6-44D8-AB84-2D862572509F}" srcOrd="0" destOrd="0" presId="urn:microsoft.com/office/officeart/2005/8/layout/radial5"/>
    <dgm:cxn modelId="{52371AD3-7BB2-45F7-BC6D-44C9817AC027}" type="presOf" srcId="{73430A7E-4469-4972-86C8-3BE36F7C8010}" destId="{596E7075-FAF5-4C79-B1E5-7CE6C11950B1}" srcOrd="0" destOrd="0" presId="urn:microsoft.com/office/officeart/2005/8/layout/radial5"/>
    <dgm:cxn modelId="{DEBA92D5-D90B-41F2-955D-D2B941CDD9A8}" type="presOf" srcId="{6C9BD879-9268-42B7-8221-73DC1AC4C721}" destId="{4FEBA998-7689-4183-8D88-2AEA95BA51D2}" srcOrd="1" destOrd="0" presId="urn:microsoft.com/office/officeart/2005/8/layout/radial5"/>
    <dgm:cxn modelId="{2A4A61DA-2CD3-4154-A44E-D316D24BBE59}" srcId="{289D8AFE-4182-4D05-BDF3-DAA6AD702418}" destId="{74A52006-2954-4E13-9526-F2067686CE37}" srcOrd="6" destOrd="0" parTransId="{99FA537B-944D-49D5-9AFD-B3837284550A}" sibTransId="{272753EE-3949-4C7F-8586-F51694FE56D4}"/>
    <dgm:cxn modelId="{22678DE1-C4C6-4B4C-9B4D-1B8B1FEA2C29}" type="presOf" srcId="{73430A7E-4469-4972-86C8-3BE36F7C8010}" destId="{CC0D1F7C-20EC-46B7-9546-E47EF2B1A171}" srcOrd="1" destOrd="0" presId="urn:microsoft.com/office/officeart/2005/8/layout/radial5"/>
    <dgm:cxn modelId="{59653FEE-2576-46EE-94C2-545B698E3A16}" type="presOf" srcId="{2A0B13FE-3203-40B4-B280-C5D6D1D11FA7}" destId="{0FFAE9EE-232B-4B85-A442-48AC6C67CA44}" srcOrd="0" destOrd="0" presId="urn:microsoft.com/office/officeart/2005/8/layout/radial5"/>
    <dgm:cxn modelId="{0A301EEF-0C42-44C6-A5E4-16604C8409F7}" type="presOf" srcId="{166F3412-D467-4ADE-ACF8-EA9AD00A781F}" destId="{FCC8B9FA-3904-4384-8F55-8EE9262708BB}" srcOrd="0" destOrd="0" presId="urn:microsoft.com/office/officeart/2005/8/layout/radial5"/>
    <dgm:cxn modelId="{B56B64FC-E2F6-4089-A9FB-8BF4F4055BF3}" type="presOf" srcId="{5100FF0A-0096-4E87-934A-B4EB6D8FDE32}" destId="{50FC4EC8-54F0-4D6A-8230-2EE95498D8A9}" srcOrd="0" destOrd="0" presId="urn:microsoft.com/office/officeart/2005/8/layout/radial5"/>
    <dgm:cxn modelId="{FC975EFF-D9C9-4933-A78E-DA792E38E71A}" type="presOf" srcId="{6C9BD879-9268-42B7-8221-73DC1AC4C721}" destId="{5C4BD53C-79C3-4C3E-B555-55C4EC8D6D08}" srcOrd="0" destOrd="0" presId="urn:microsoft.com/office/officeart/2005/8/layout/radial5"/>
    <dgm:cxn modelId="{87D53461-85F3-40AE-92A5-4FC4FDB37D76}" type="presParOf" srcId="{4D31B2B7-B11B-4CAD-90F0-8F6657DB8269}" destId="{A7240088-BFAF-4BAE-A5EF-C8B84D7CFB67}" srcOrd="0" destOrd="0" presId="urn:microsoft.com/office/officeart/2005/8/layout/radial5"/>
    <dgm:cxn modelId="{2F766901-039B-4D94-A39D-7CCBA05DEF4F}" type="presParOf" srcId="{4D31B2B7-B11B-4CAD-90F0-8F6657DB8269}" destId="{40CB9A01-4C14-488E-AB63-85DB4F9A2213}" srcOrd="1" destOrd="0" presId="urn:microsoft.com/office/officeart/2005/8/layout/radial5"/>
    <dgm:cxn modelId="{AB6B6F78-D3D7-4148-970E-FCD93CC2F421}" type="presParOf" srcId="{40CB9A01-4C14-488E-AB63-85DB4F9A2213}" destId="{2BA90E91-85E6-4FEF-B187-79815161B123}" srcOrd="0" destOrd="0" presId="urn:microsoft.com/office/officeart/2005/8/layout/radial5"/>
    <dgm:cxn modelId="{9D8733E1-F990-4300-9D17-8F5972AA3A88}" type="presParOf" srcId="{4D31B2B7-B11B-4CAD-90F0-8F6657DB8269}" destId="{0C7D31A5-CC3D-4FAC-82E9-52CF0972EE16}" srcOrd="2" destOrd="0" presId="urn:microsoft.com/office/officeart/2005/8/layout/radial5"/>
    <dgm:cxn modelId="{53A8206B-DBE3-4E4D-8AB6-AD481C4CFC73}" type="presParOf" srcId="{4D31B2B7-B11B-4CAD-90F0-8F6657DB8269}" destId="{B94F741F-A615-45DD-B4C7-2879C318EDDC}" srcOrd="3" destOrd="0" presId="urn:microsoft.com/office/officeart/2005/8/layout/radial5"/>
    <dgm:cxn modelId="{B41177F8-DAAF-4555-99D0-F2FE7F028EA2}" type="presParOf" srcId="{B94F741F-A615-45DD-B4C7-2879C318EDDC}" destId="{EE428500-9CE5-4C2B-B4A4-6A026E8FDCE6}" srcOrd="0" destOrd="0" presId="urn:microsoft.com/office/officeart/2005/8/layout/radial5"/>
    <dgm:cxn modelId="{E1B92FDA-6AAF-4BA1-B30B-D5D7B90D90DE}" type="presParOf" srcId="{4D31B2B7-B11B-4CAD-90F0-8F6657DB8269}" destId="{BD386F02-D3BE-4E72-BE63-A9FA5C00A93D}" srcOrd="4" destOrd="0" presId="urn:microsoft.com/office/officeart/2005/8/layout/radial5"/>
    <dgm:cxn modelId="{139EF768-E28D-4073-B65D-FCAE8EA06B84}" type="presParOf" srcId="{4D31B2B7-B11B-4CAD-90F0-8F6657DB8269}" destId="{FCC8B9FA-3904-4384-8F55-8EE9262708BB}" srcOrd="5" destOrd="0" presId="urn:microsoft.com/office/officeart/2005/8/layout/radial5"/>
    <dgm:cxn modelId="{463C5135-E35A-4B96-9423-F00235603D1E}" type="presParOf" srcId="{FCC8B9FA-3904-4384-8F55-8EE9262708BB}" destId="{94D79703-823D-4724-A5A1-80B2286EB571}" srcOrd="0" destOrd="0" presId="urn:microsoft.com/office/officeart/2005/8/layout/radial5"/>
    <dgm:cxn modelId="{44D66C41-85C2-44F8-B36D-59A2BBCBE069}" type="presParOf" srcId="{4D31B2B7-B11B-4CAD-90F0-8F6657DB8269}" destId="{92A9167A-6DD2-4A7B-B73D-81F1762814C7}" srcOrd="6" destOrd="0" presId="urn:microsoft.com/office/officeart/2005/8/layout/radial5"/>
    <dgm:cxn modelId="{698D818C-9398-4B3C-80FA-F9B5AC8DDB3A}" type="presParOf" srcId="{4D31B2B7-B11B-4CAD-90F0-8F6657DB8269}" destId="{0FFAE9EE-232B-4B85-A442-48AC6C67CA44}" srcOrd="7" destOrd="0" presId="urn:microsoft.com/office/officeart/2005/8/layout/radial5"/>
    <dgm:cxn modelId="{F229CA5F-E587-4E89-A0AB-CA25B0763126}" type="presParOf" srcId="{0FFAE9EE-232B-4B85-A442-48AC6C67CA44}" destId="{A5D02ED1-7422-442A-A54F-6A8E9B2CF5B4}" srcOrd="0" destOrd="0" presId="urn:microsoft.com/office/officeart/2005/8/layout/radial5"/>
    <dgm:cxn modelId="{E00C2851-0159-4C69-BC24-90F24D6F3989}" type="presParOf" srcId="{4D31B2B7-B11B-4CAD-90F0-8F6657DB8269}" destId="{28D8256E-9CFE-479E-A6B4-CCF0EBC83F3C}" srcOrd="8" destOrd="0" presId="urn:microsoft.com/office/officeart/2005/8/layout/radial5"/>
    <dgm:cxn modelId="{9D660230-34CA-4E26-87A1-99FB197FC080}" type="presParOf" srcId="{4D31B2B7-B11B-4CAD-90F0-8F6657DB8269}" destId="{82372EFA-7FAA-45B4-81C0-16B1649F4E11}" srcOrd="9" destOrd="0" presId="urn:microsoft.com/office/officeart/2005/8/layout/radial5"/>
    <dgm:cxn modelId="{7E0B3549-5BD0-449E-8C0A-B2791B6CAC5D}" type="presParOf" srcId="{82372EFA-7FAA-45B4-81C0-16B1649F4E11}" destId="{2E1A185F-61AB-40BF-A6B2-CACDA49319CE}" srcOrd="0" destOrd="0" presId="urn:microsoft.com/office/officeart/2005/8/layout/radial5"/>
    <dgm:cxn modelId="{BBBB7299-F25B-48F3-9DC2-EF0B3139E0CA}" type="presParOf" srcId="{4D31B2B7-B11B-4CAD-90F0-8F6657DB8269}" destId="{5D71B2AA-E630-4F05-9054-1681F1F9D6D6}" srcOrd="10" destOrd="0" presId="urn:microsoft.com/office/officeart/2005/8/layout/radial5"/>
    <dgm:cxn modelId="{F17AFB17-2513-4737-AF80-97AF1638E6D2}" type="presParOf" srcId="{4D31B2B7-B11B-4CAD-90F0-8F6657DB8269}" destId="{596E7075-FAF5-4C79-B1E5-7CE6C11950B1}" srcOrd="11" destOrd="0" presId="urn:microsoft.com/office/officeart/2005/8/layout/radial5"/>
    <dgm:cxn modelId="{629FDFE0-119A-48F4-AC8A-4FB9D1AD8125}" type="presParOf" srcId="{596E7075-FAF5-4C79-B1E5-7CE6C11950B1}" destId="{CC0D1F7C-20EC-46B7-9546-E47EF2B1A171}" srcOrd="0" destOrd="0" presId="urn:microsoft.com/office/officeart/2005/8/layout/radial5"/>
    <dgm:cxn modelId="{EFA8C302-012E-4EFD-BE42-0501A577D6E5}" type="presParOf" srcId="{4D31B2B7-B11B-4CAD-90F0-8F6657DB8269}" destId="{50FC4EC8-54F0-4D6A-8230-2EE95498D8A9}" srcOrd="12" destOrd="0" presId="urn:microsoft.com/office/officeart/2005/8/layout/radial5"/>
    <dgm:cxn modelId="{0AB9B99C-AF66-4031-AB10-6DC5E67C0BC6}" type="presParOf" srcId="{4D31B2B7-B11B-4CAD-90F0-8F6657DB8269}" destId="{2A6F71D8-4FC5-48BA-9A20-B7E031F32C5C}" srcOrd="13" destOrd="0" presId="urn:microsoft.com/office/officeart/2005/8/layout/radial5"/>
    <dgm:cxn modelId="{EFFD0020-F76B-4C89-991E-AE929F53A1B9}" type="presParOf" srcId="{2A6F71D8-4FC5-48BA-9A20-B7E031F32C5C}" destId="{E8C29C14-9806-4E06-BBE8-CE7A4BD41BD1}" srcOrd="0" destOrd="0" presId="urn:microsoft.com/office/officeart/2005/8/layout/radial5"/>
    <dgm:cxn modelId="{FE5937D1-8FE3-4C8D-B3CE-FB7EA1647C2C}" type="presParOf" srcId="{4D31B2B7-B11B-4CAD-90F0-8F6657DB8269}" destId="{F5D14C63-E0A6-46A4-95D4-DAFB257766E2}" srcOrd="14" destOrd="0" presId="urn:microsoft.com/office/officeart/2005/8/layout/radial5"/>
    <dgm:cxn modelId="{04208920-1799-47CA-8199-E39A62539ECB}" type="presParOf" srcId="{4D31B2B7-B11B-4CAD-90F0-8F6657DB8269}" destId="{4EC8D220-8863-4B97-A2CD-3F44CF0EAC08}" srcOrd="15" destOrd="0" presId="urn:microsoft.com/office/officeart/2005/8/layout/radial5"/>
    <dgm:cxn modelId="{911F7671-15D1-49CB-B63F-16AA2C7F8D09}" type="presParOf" srcId="{4EC8D220-8863-4B97-A2CD-3F44CF0EAC08}" destId="{56BC9183-C39A-4305-BA68-5B7E2D80C75F}" srcOrd="0" destOrd="0" presId="urn:microsoft.com/office/officeart/2005/8/layout/radial5"/>
    <dgm:cxn modelId="{5C0C6634-F69C-4356-86B0-2B025F053CB9}" type="presParOf" srcId="{4D31B2B7-B11B-4CAD-90F0-8F6657DB8269}" destId="{63F9AEFF-55C6-44D8-AB84-2D862572509F}" srcOrd="16" destOrd="0" presId="urn:microsoft.com/office/officeart/2005/8/layout/radial5"/>
    <dgm:cxn modelId="{1BECAC02-6176-41B5-8884-6F0980BCCFED}" type="presParOf" srcId="{4D31B2B7-B11B-4CAD-90F0-8F6657DB8269}" destId="{5C4BD53C-79C3-4C3E-B555-55C4EC8D6D08}" srcOrd="17" destOrd="0" presId="urn:microsoft.com/office/officeart/2005/8/layout/radial5"/>
    <dgm:cxn modelId="{07355170-F581-4730-8F56-0EFC71D6B0F9}" type="presParOf" srcId="{5C4BD53C-79C3-4C3E-B555-55C4EC8D6D08}" destId="{4FEBA998-7689-4183-8D88-2AEA95BA51D2}" srcOrd="0" destOrd="0" presId="urn:microsoft.com/office/officeart/2005/8/layout/radial5"/>
    <dgm:cxn modelId="{D3807297-C94B-48FA-9590-5FF4D5E162C3}" type="presParOf" srcId="{4D31B2B7-B11B-4CAD-90F0-8F6657DB8269}" destId="{88801504-F835-4303-9EBA-EC23A5EC28D0}" srcOrd="18" destOrd="0" presId="urn:microsoft.com/office/officeart/2005/8/layout/radial5"/>
    <dgm:cxn modelId="{54A9D4F1-9556-480C-A8AE-3296A4F65AA7}" type="presParOf" srcId="{4D31B2B7-B11B-4CAD-90F0-8F6657DB8269}" destId="{6B706237-D04C-4485-B918-DAEF1D6F785A}" srcOrd="19" destOrd="0" presId="urn:microsoft.com/office/officeart/2005/8/layout/radial5"/>
    <dgm:cxn modelId="{103AC325-E382-45BD-B668-49C812198E56}" type="presParOf" srcId="{6B706237-D04C-4485-B918-DAEF1D6F785A}" destId="{D64E272E-2771-4A37-83F9-68C4405E5E2A}" srcOrd="0" destOrd="0" presId="urn:microsoft.com/office/officeart/2005/8/layout/radial5"/>
    <dgm:cxn modelId="{7EC80E83-6DAE-49B9-B124-699765705534}" type="presParOf" srcId="{4D31B2B7-B11B-4CAD-90F0-8F6657DB8269}" destId="{74899D04-92CA-4608-8819-55A2C16D3304}" srcOrd="20" destOrd="0" presId="urn:microsoft.com/office/officeart/2005/8/layout/radial5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26417-93B5-49EC-AA93-E25095393035}" type="doc">
      <dgm:prSet loTypeId="urn:microsoft.com/office/officeart/2005/8/layout/list1#1" loCatId="list" qsTypeId="urn:microsoft.com/office/officeart/2009/2/quickstyle/3d8#1" qsCatId="3D" csTypeId="urn:microsoft.com/office/officeart/2005/8/colors/colorful5#1" csCatId="colorful" phldr="1"/>
      <dgm:spPr/>
      <dgm:t>
        <a:bodyPr/>
        <a:lstStyle/>
        <a:p>
          <a:endParaRPr lang="ru-RU"/>
        </a:p>
      </dgm:t>
    </dgm:pt>
    <dgm:pt modelId="{1AB6795B-A6D4-4E16-ACC3-84725D4299B3}">
      <dgm:prSet phldrT="[Текст]"/>
      <dgm:spPr/>
      <dgm:t>
        <a:bodyPr/>
        <a:lstStyle/>
        <a:p>
          <a:r>
            <a:rPr lang="ru-RU" dirty="0"/>
            <a:t>Президент</a:t>
          </a:r>
        </a:p>
      </dgm:t>
    </dgm:pt>
    <dgm:pt modelId="{01F99784-237A-459E-99FB-364EF809598C}" type="parTrans" cxnId="{65D2A876-CA4F-4D98-A8B0-07E54FBBE06F}">
      <dgm:prSet/>
      <dgm:spPr/>
      <dgm:t>
        <a:bodyPr/>
        <a:lstStyle/>
        <a:p>
          <a:endParaRPr lang="ru-RU"/>
        </a:p>
      </dgm:t>
    </dgm:pt>
    <dgm:pt modelId="{B295EC82-89A0-4B6D-B14B-C5BC38530840}" type="sibTrans" cxnId="{65D2A876-CA4F-4D98-A8B0-07E54FBBE06F}">
      <dgm:prSet/>
      <dgm:spPr/>
      <dgm:t>
        <a:bodyPr/>
        <a:lstStyle/>
        <a:p>
          <a:endParaRPr lang="ru-RU"/>
        </a:p>
      </dgm:t>
    </dgm:pt>
    <dgm:pt modelId="{021F50B3-1D7B-47E6-944D-A5D912260C4B}">
      <dgm:prSet phldrT="[Текст]"/>
      <dgm:spPr/>
      <dgm:t>
        <a:bodyPr/>
        <a:lstStyle/>
        <a:p>
          <a:r>
            <a:rPr lang="ru-RU" dirty="0"/>
            <a:t>Органы ученического самоуправления </a:t>
          </a:r>
        </a:p>
      </dgm:t>
    </dgm:pt>
    <dgm:pt modelId="{0A9FB04E-CC1D-4DEE-81B5-14EAAB37CD9B}" type="parTrans" cxnId="{94BC8049-48C5-4235-9AD9-5B6C5110777C}">
      <dgm:prSet/>
      <dgm:spPr/>
      <dgm:t>
        <a:bodyPr/>
        <a:lstStyle/>
        <a:p>
          <a:endParaRPr lang="ru-RU"/>
        </a:p>
      </dgm:t>
    </dgm:pt>
    <dgm:pt modelId="{29AF1698-B211-44D4-8043-7C56B48AC1CF}" type="sibTrans" cxnId="{94BC8049-48C5-4235-9AD9-5B6C5110777C}">
      <dgm:prSet/>
      <dgm:spPr/>
      <dgm:t>
        <a:bodyPr/>
        <a:lstStyle/>
        <a:p>
          <a:endParaRPr lang="ru-RU"/>
        </a:p>
      </dgm:t>
    </dgm:pt>
    <dgm:pt modelId="{C0A55D86-80C4-4F97-849C-9D75A4D9999C}">
      <dgm:prSet phldrT="[Текст]"/>
      <dgm:spPr/>
      <dgm:t>
        <a:bodyPr/>
        <a:lstStyle/>
        <a:p>
          <a:r>
            <a:rPr lang="ru-RU" dirty="0"/>
            <a:t>Президенты, советы министров школ</a:t>
          </a:r>
        </a:p>
      </dgm:t>
    </dgm:pt>
    <dgm:pt modelId="{138184AF-145B-4871-B57D-7F4579E626C2}" type="parTrans" cxnId="{8C1B564E-7225-44B7-ACBE-65BF953EDCC6}">
      <dgm:prSet/>
      <dgm:spPr/>
      <dgm:t>
        <a:bodyPr/>
        <a:lstStyle/>
        <a:p>
          <a:endParaRPr lang="ru-RU"/>
        </a:p>
      </dgm:t>
    </dgm:pt>
    <dgm:pt modelId="{2B89D739-B495-417B-9275-6279751938A0}" type="sibTrans" cxnId="{8C1B564E-7225-44B7-ACBE-65BF953EDCC6}">
      <dgm:prSet/>
      <dgm:spPr/>
      <dgm:t>
        <a:bodyPr/>
        <a:lstStyle/>
        <a:p>
          <a:endParaRPr lang="ru-RU"/>
        </a:p>
      </dgm:t>
    </dgm:pt>
    <dgm:pt modelId="{256248D5-8E8F-4D2B-AE29-01529F5C6968}">
      <dgm:prSet phldrT="[Текст]"/>
      <dgm:spPr/>
      <dgm:t>
        <a:bodyPr/>
        <a:lstStyle/>
        <a:p>
          <a:r>
            <a:rPr lang="ru-RU" dirty="0"/>
            <a:t>Министерства</a:t>
          </a:r>
        </a:p>
      </dgm:t>
    </dgm:pt>
    <dgm:pt modelId="{77A10675-0A10-4749-B612-CB78FE3B0A3F}" type="parTrans" cxnId="{F95BAAE4-1CD7-4D8B-868F-62F13E49F6AE}">
      <dgm:prSet/>
      <dgm:spPr/>
      <dgm:t>
        <a:bodyPr/>
        <a:lstStyle/>
        <a:p>
          <a:endParaRPr lang="ru-RU"/>
        </a:p>
      </dgm:t>
    </dgm:pt>
    <dgm:pt modelId="{A11B2A3F-B958-44AE-9BCD-41D85F584FEA}" type="sibTrans" cxnId="{F95BAAE4-1CD7-4D8B-868F-62F13E49F6AE}">
      <dgm:prSet/>
      <dgm:spPr/>
      <dgm:t>
        <a:bodyPr/>
        <a:lstStyle/>
        <a:p>
          <a:endParaRPr lang="ru-RU"/>
        </a:p>
      </dgm:t>
    </dgm:pt>
    <dgm:pt modelId="{D17679C8-61A1-4DEA-A5B3-17F531F37DA9}" type="pres">
      <dgm:prSet presAssocID="{29E26417-93B5-49EC-AA93-E25095393035}" presName="linear" presStyleCnt="0">
        <dgm:presLayoutVars>
          <dgm:dir/>
          <dgm:animLvl val="lvl"/>
          <dgm:resizeHandles val="exact"/>
        </dgm:presLayoutVars>
      </dgm:prSet>
      <dgm:spPr/>
    </dgm:pt>
    <dgm:pt modelId="{EFF2E804-B56A-4FF6-B950-7C260C7D396C}" type="pres">
      <dgm:prSet presAssocID="{1AB6795B-A6D4-4E16-ACC3-84725D4299B3}" presName="parentLin" presStyleCnt="0"/>
      <dgm:spPr/>
    </dgm:pt>
    <dgm:pt modelId="{07D89333-6BC2-4C90-9376-74426BE9F25F}" type="pres">
      <dgm:prSet presAssocID="{1AB6795B-A6D4-4E16-ACC3-84725D4299B3}" presName="parentLeftMargin" presStyleLbl="node1" presStyleIdx="0" presStyleCnt="4"/>
      <dgm:spPr/>
    </dgm:pt>
    <dgm:pt modelId="{6B315077-5DE6-485D-A6AC-6CAAEBE60810}" type="pres">
      <dgm:prSet presAssocID="{1AB6795B-A6D4-4E16-ACC3-84725D4299B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681EAAE-2C8F-4EA1-9ED0-0A77D790F0C4}" type="pres">
      <dgm:prSet presAssocID="{1AB6795B-A6D4-4E16-ACC3-84725D4299B3}" presName="negativeSpace" presStyleCnt="0"/>
      <dgm:spPr/>
    </dgm:pt>
    <dgm:pt modelId="{A276F1E0-3623-4F05-BF69-36A68E5DC55B}" type="pres">
      <dgm:prSet presAssocID="{1AB6795B-A6D4-4E16-ACC3-84725D4299B3}" presName="childText" presStyleLbl="conFgAcc1" presStyleIdx="0" presStyleCnt="4">
        <dgm:presLayoutVars>
          <dgm:bulletEnabled val="1"/>
        </dgm:presLayoutVars>
      </dgm:prSet>
      <dgm:spPr/>
    </dgm:pt>
    <dgm:pt modelId="{8ED2C1A8-03E3-4EF9-BA47-5FA8CA8B4AC3}" type="pres">
      <dgm:prSet presAssocID="{B295EC82-89A0-4B6D-B14B-C5BC38530840}" presName="spaceBetweenRectangles" presStyleCnt="0"/>
      <dgm:spPr/>
    </dgm:pt>
    <dgm:pt modelId="{EAE2C052-027E-477D-BDE5-F75F2BC79A43}" type="pres">
      <dgm:prSet presAssocID="{256248D5-8E8F-4D2B-AE29-01529F5C6968}" presName="parentLin" presStyleCnt="0"/>
      <dgm:spPr/>
    </dgm:pt>
    <dgm:pt modelId="{3738A956-9865-4843-A217-F40B0C4D6686}" type="pres">
      <dgm:prSet presAssocID="{256248D5-8E8F-4D2B-AE29-01529F5C6968}" presName="parentLeftMargin" presStyleLbl="node1" presStyleIdx="0" presStyleCnt="4"/>
      <dgm:spPr/>
    </dgm:pt>
    <dgm:pt modelId="{D449BF4B-1044-4A12-BBEF-09A445D02EBB}" type="pres">
      <dgm:prSet presAssocID="{256248D5-8E8F-4D2B-AE29-01529F5C69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06D791A-1E2C-4779-858A-7891D315976D}" type="pres">
      <dgm:prSet presAssocID="{256248D5-8E8F-4D2B-AE29-01529F5C6968}" presName="negativeSpace" presStyleCnt="0"/>
      <dgm:spPr/>
    </dgm:pt>
    <dgm:pt modelId="{A5D08CBB-C6B9-4F0A-8E27-2FED8B6C2699}" type="pres">
      <dgm:prSet presAssocID="{256248D5-8E8F-4D2B-AE29-01529F5C6968}" presName="childText" presStyleLbl="conFgAcc1" presStyleIdx="1" presStyleCnt="4" custLinFactNeighborX="86">
        <dgm:presLayoutVars>
          <dgm:bulletEnabled val="1"/>
        </dgm:presLayoutVars>
      </dgm:prSet>
      <dgm:spPr/>
    </dgm:pt>
    <dgm:pt modelId="{BEE272C7-DA31-4013-9075-E73149F9ACCC}" type="pres">
      <dgm:prSet presAssocID="{A11B2A3F-B958-44AE-9BCD-41D85F584FEA}" presName="spaceBetweenRectangles" presStyleCnt="0"/>
      <dgm:spPr/>
    </dgm:pt>
    <dgm:pt modelId="{D58420AB-F828-4495-BBB6-526899E8F61D}" type="pres">
      <dgm:prSet presAssocID="{021F50B3-1D7B-47E6-944D-A5D912260C4B}" presName="parentLin" presStyleCnt="0"/>
      <dgm:spPr/>
    </dgm:pt>
    <dgm:pt modelId="{E10900AD-7937-40A3-9E29-64F944BF979D}" type="pres">
      <dgm:prSet presAssocID="{021F50B3-1D7B-47E6-944D-A5D912260C4B}" presName="parentLeftMargin" presStyleLbl="node1" presStyleIdx="1" presStyleCnt="4"/>
      <dgm:spPr/>
    </dgm:pt>
    <dgm:pt modelId="{03C7F72D-E544-4B21-904D-1D0E91B19124}" type="pres">
      <dgm:prSet presAssocID="{021F50B3-1D7B-47E6-944D-A5D912260C4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B0532FD-0DAB-4FBE-B8CE-FDDA9ADD352E}" type="pres">
      <dgm:prSet presAssocID="{021F50B3-1D7B-47E6-944D-A5D912260C4B}" presName="negativeSpace" presStyleCnt="0"/>
      <dgm:spPr/>
    </dgm:pt>
    <dgm:pt modelId="{B4CA8AE8-C139-4092-890A-1E464B9D76AE}" type="pres">
      <dgm:prSet presAssocID="{021F50B3-1D7B-47E6-944D-A5D912260C4B}" presName="childText" presStyleLbl="conFgAcc1" presStyleIdx="2" presStyleCnt="4">
        <dgm:presLayoutVars>
          <dgm:bulletEnabled val="1"/>
        </dgm:presLayoutVars>
      </dgm:prSet>
      <dgm:spPr/>
    </dgm:pt>
    <dgm:pt modelId="{932DB6EF-7DA7-4FBD-8CF3-D128E6CC16C2}" type="pres">
      <dgm:prSet presAssocID="{29AF1698-B211-44D4-8043-7C56B48AC1CF}" presName="spaceBetweenRectangles" presStyleCnt="0"/>
      <dgm:spPr/>
    </dgm:pt>
    <dgm:pt modelId="{F2FFE33F-3837-44E7-8AE5-DCA807BFBD7D}" type="pres">
      <dgm:prSet presAssocID="{C0A55D86-80C4-4F97-849C-9D75A4D9999C}" presName="parentLin" presStyleCnt="0"/>
      <dgm:spPr/>
    </dgm:pt>
    <dgm:pt modelId="{D2829181-2AAC-4798-AEB2-A6B2BBC4E48D}" type="pres">
      <dgm:prSet presAssocID="{C0A55D86-80C4-4F97-849C-9D75A4D9999C}" presName="parentLeftMargin" presStyleLbl="node1" presStyleIdx="2" presStyleCnt="4"/>
      <dgm:spPr/>
    </dgm:pt>
    <dgm:pt modelId="{51BB9CAB-648C-4B67-B1C7-7879CEF84F3E}" type="pres">
      <dgm:prSet presAssocID="{C0A55D86-80C4-4F97-849C-9D75A4D9999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256DBCF-FCF3-4D21-ADC4-7C3324812771}" type="pres">
      <dgm:prSet presAssocID="{C0A55D86-80C4-4F97-849C-9D75A4D9999C}" presName="negativeSpace" presStyleCnt="0"/>
      <dgm:spPr/>
    </dgm:pt>
    <dgm:pt modelId="{38368961-05DC-43D3-8C21-03612DFAE42A}" type="pres">
      <dgm:prSet presAssocID="{C0A55D86-80C4-4F97-849C-9D75A4D9999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815CD00-8CA5-4DE4-8C7E-04141AAE43EA}" type="presOf" srcId="{C0A55D86-80C4-4F97-849C-9D75A4D9999C}" destId="{51BB9CAB-648C-4B67-B1C7-7879CEF84F3E}" srcOrd="1" destOrd="0" presId="urn:microsoft.com/office/officeart/2005/8/layout/list1#1"/>
    <dgm:cxn modelId="{CB8DD31C-C347-459C-A467-1938FAD18BD4}" type="presOf" srcId="{021F50B3-1D7B-47E6-944D-A5D912260C4B}" destId="{E10900AD-7937-40A3-9E29-64F944BF979D}" srcOrd="0" destOrd="0" presId="urn:microsoft.com/office/officeart/2005/8/layout/list1#1"/>
    <dgm:cxn modelId="{2C237A2B-B18B-4D9C-A122-B97A9D4B7F52}" type="presOf" srcId="{021F50B3-1D7B-47E6-944D-A5D912260C4B}" destId="{03C7F72D-E544-4B21-904D-1D0E91B19124}" srcOrd="1" destOrd="0" presId="urn:microsoft.com/office/officeart/2005/8/layout/list1#1"/>
    <dgm:cxn modelId="{94BC8049-48C5-4235-9AD9-5B6C5110777C}" srcId="{29E26417-93B5-49EC-AA93-E25095393035}" destId="{021F50B3-1D7B-47E6-944D-A5D912260C4B}" srcOrd="2" destOrd="0" parTransId="{0A9FB04E-CC1D-4DEE-81B5-14EAAB37CD9B}" sibTransId="{29AF1698-B211-44D4-8043-7C56B48AC1CF}"/>
    <dgm:cxn modelId="{8C1B564E-7225-44B7-ACBE-65BF953EDCC6}" srcId="{29E26417-93B5-49EC-AA93-E25095393035}" destId="{C0A55D86-80C4-4F97-849C-9D75A4D9999C}" srcOrd="3" destOrd="0" parTransId="{138184AF-145B-4871-B57D-7F4579E626C2}" sibTransId="{2B89D739-B495-417B-9275-6279751938A0}"/>
    <dgm:cxn modelId="{955FD94F-0DED-47DE-959D-0777550D0525}" type="presOf" srcId="{1AB6795B-A6D4-4E16-ACC3-84725D4299B3}" destId="{07D89333-6BC2-4C90-9376-74426BE9F25F}" srcOrd="0" destOrd="0" presId="urn:microsoft.com/office/officeart/2005/8/layout/list1#1"/>
    <dgm:cxn modelId="{65D2A876-CA4F-4D98-A8B0-07E54FBBE06F}" srcId="{29E26417-93B5-49EC-AA93-E25095393035}" destId="{1AB6795B-A6D4-4E16-ACC3-84725D4299B3}" srcOrd="0" destOrd="0" parTransId="{01F99784-237A-459E-99FB-364EF809598C}" sibTransId="{B295EC82-89A0-4B6D-B14B-C5BC38530840}"/>
    <dgm:cxn modelId="{0E0B238B-214A-4C18-BBA7-E6F28BA344CD}" type="presOf" srcId="{29E26417-93B5-49EC-AA93-E25095393035}" destId="{D17679C8-61A1-4DEA-A5B3-17F531F37DA9}" srcOrd="0" destOrd="0" presId="urn:microsoft.com/office/officeart/2005/8/layout/list1#1"/>
    <dgm:cxn modelId="{DBC7E3A4-EE78-4365-9F3B-693D3F549BA3}" type="presOf" srcId="{1AB6795B-A6D4-4E16-ACC3-84725D4299B3}" destId="{6B315077-5DE6-485D-A6AC-6CAAEBE60810}" srcOrd="1" destOrd="0" presId="urn:microsoft.com/office/officeart/2005/8/layout/list1#1"/>
    <dgm:cxn modelId="{80F7F0D5-C69E-426C-AAB6-A818CD20EAC0}" type="presOf" srcId="{C0A55D86-80C4-4F97-849C-9D75A4D9999C}" destId="{D2829181-2AAC-4798-AEB2-A6B2BBC4E48D}" srcOrd="0" destOrd="0" presId="urn:microsoft.com/office/officeart/2005/8/layout/list1#1"/>
    <dgm:cxn modelId="{F58AE8DD-3FC2-4827-9175-88A8271E8296}" type="presOf" srcId="{256248D5-8E8F-4D2B-AE29-01529F5C6968}" destId="{3738A956-9865-4843-A217-F40B0C4D6686}" srcOrd="0" destOrd="0" presId="urn:microsoft.com/office/officeart/2005/8/layout/list1#1"/>
    <dgm:cxn modelId="{F95BAAE4-1CD7-4D8B-868F-62F13E49F6AE}" srcId="{29E26417-93B5-49EC-AA93-E25095393035}" destId="{256248D5-8E8F-4D2B-AE29-01529F5C6968}" srcOrd="1" destOrd="0" parTransId="{77A10675-0A10-4749-B612-CB78FE3B0A3F}" sibTransId="{A11B2A3F-B958-44AE-9BCD-41D85F584FEA}"/>
    <dgm:cxn modelId="{87A002F1-59AA-4BDD-ABA9-E3CAF42B6A31}" type="presOf" srcId="{256248D5-8E8F-4D2B-AE29-01529F5C6968}" destId="{D449BF4B-1044-4A12-BBEF-09A445D02EBB}" srcOrd="1" destOrd="0" presId="urn:microsoft.com/office/officeart/2005/8/layout/list1#1"/>
    <dgm:cxn modelId="{8DE4E39D-850F-4BB1-B767-C7B2D398885E}" type="presParOf" srcId="{D17679C8-61A1-4DEA-A5B3-17F531F37DA9}" destId="{EFF2E804-B56A-4FF6-B950-7C260C7D396C}" srcOrd="0" destOrd="0" presId="urn:microsoft.com/office/officeart/2005/8/layout/list1#1"/>
    <dgm:cxn modelId="{0F04E8D1-B68B-4B6A-A0D7-81642163A9A8}" type="presParOf" srcId="{EFF2E804-B56A-4FF6-B950-7C260C7D396C}" destId="{07D89333-6BC2-4C90-9376-74426BE9F25F}" srcOrd="0" destOrd="0" presId="urn:microsoft.com/office/officeart/2005/8/layout/list1#1"/>
    <dgm:cxn modelId="{AC4368E8-0075-446E-B8B1-4D05C7277329}" type="presParOf" srcId="{EFF2E804-B56A-4FF6-B950-7C260C7D396C}" destId="{6B315077-5DE6-485D-A6AC-6CAAEBE60810}" srcOrd="1" destOrd="0" presId="urn:microsoft.com/office/officeart/2005/8/layout/list1#1"/>
    <dgm:cxn modelId="{D706FB64-39DC-4304-9BE6-AF2574B44F48}" type="presParOf" srcId="{D17679C8-61A1-4DEA-A5B3-17F531F37DA9}" destId="{D681EAAE-2C8F-4EA1-9ED0-0A77D790F0C4}" srcOrd="1" destOrd="0" presId="urn:microsoft.com/office/officeart/2005/8/layout/list1#1"/>
    <dgm:cxn modelId="{D397D3E7-457D-4D09-B766-069859CA17A9}" type="presParOf" srcId="{D17679C8-61A1-4DEA-A5B3-17F531F37DA9}" destId="{A276F1E0-3623-4F05-BF69-36A68E5DC55B}" srcOrd="2" destOrd="0" presId="urn:microsoft.com/office/officeart/2005/8/layout/list1#1"/>
    <dgm:cxn modelId="{81B75086-7C5A-4087-81AA-E203B2EB4445}" type="presParOf" srcId="{D17679C8-61A1-4DEA-A5B3-17F531F37DA9}" destId="{8ED2C1A8-03E3-4EF9-BA47-5FA8CA8B4AC3}" srcOrd="3" destOrd="0" presId="urn:microsoft.com/office/officeart/2005/8/layout/list1#1"/>
    <dgm:cxn modelId="{46CC6C53-86EF-426A-BC37-8209142D0740}" type="presParOf" srcId="{D17679C8-61A1-4DEA-A5B3-17F531F37DA9}" destId="{EAE2C052-027E-477D-BDE5-F75F2BC79A43}" srcOrd="4" destOrd="0" presId="urn:microsoft.com/office/officeart/2005/8/layout/list1#1"/>
    <dgm:cxn modelId="{A78A2BE9-2565-4D43-9725-76925B982900}" type="presParOf" srcId="{EAE2C052-027E-477D-BDE5-F75F2BC79A43}" destId="{3738A956-9865-4843-A217-F40B0C4D6686}" srcOrd="0" destOrd="0" presId="urn:microsoft.com/office/officeart/2005/8/layout/list1#1"/>
    <dgm:cxn modelId="{84D4AA09-D95D-4311-9ACF-0D1398294F4D}" type="presParOf" srcId="{EAE2C052-027E-477D-BDE5-F75F2BC79A43}" destId="{D449BF4B-1044-4A12-BBEF-09A445D02EBB}" srcOrd="1" destOrd="0" presId="urn:microsoft.com/office/officeart/2005/8/layout/list1#1"/>
    <dgm:cxn modelId="{5AC4A81D-B2E4-4B31-B8E9-9440F0483FF6}" type="presParOf" srcId="{D17679C8-61A1-4DEA-A5B3-17F531F37DA9}" destId="{606D791A-1E2C-4779-858A-7891D315976D}" srcOrd="5" destOrd="0" presId="urn:microsoft.com/office/officeart/2005/8/layout/list1#1"/>
    <dgm:cxn modelId="{CA540EFD-8518-4B2B-84CB-910869673161}" type="presParOf" srcId="{D17679C8-61A1-4DEA-A5B3-17F531F37DA9}" destId="{A5D08CBB-C6B9-4F0A-8E27-2FED8B6C2699}" srcOrd="6" destOrd="0" presId="urn:microsoft.com/office/officeart/2005/8/layout/list1#1"/>
    <dgm:cxn modelId="{47FF293A-C760-4D8F-BAC1-7A816D11987D}" type="presParOf" srcId="{D17679C8-61A1-4DEA-A5B3-17F531F37DA9}" destId="{BEE272C7-DA31-4013-9075-E73149F9ACCC}" srcOrd="7" destOrd="0" presId="urn:microsoft.com/office/officeart/2005/8/layout/list1#1"/>
    <dgm:cxn modelId="{E39D8216-F04B-42D0-91EB-1A137CCA42CB}" type="presParOf" srcId="{D17679C8-61A1-4DEA-A5B3-17F531F37DA9}" destId="{D58420AB-F828-4495-BBB6-526899E8F61D}" srcOrd="8" destOrd="0" presId="urn:microsoft.com/office/officeart/2005/8/layout/list1#1"/>
    <dgm:cxn modelId="{35E06C02-EA2F-4812-9611-31C86C32A02B}" type="presParOf" srcId="{D58420AB-F828-4495-BBB6-526899E8F61D}" destId="{E10900AD-7937-40A3-9E29-64F944BF979D}" srcOrd="0" destOrd="0" presId="urn:microsoft.com/office/officeart/2005/8/layout/list1#1"/>
    <dgm:cxn modelId="{80F8BCE4-9580-46ED-AFEE-B5936D94AA6C}" type="presParOf" srcId="{D58420AB-F828-4495-BBB6-526899E8F61D}" destId="{03C7F72D-E544-4B21-904D-1D0E91B19124}" srcOrd="1" destOrd="0" presId="urn:microsoft.com/office/officeart/2005/8/layout/list1#1"/>
    <dgm:cxn modelId="{B77BD4F0-0269-4E6F-81E7-E0F4251B2E46}" type="presParOf" srcId="{D17679C8-61A1-4DEA-A5B3-17F531F37DA9}" destId="{0B0532FD-0DAB-4FBE-B8CE-FDDA9ADD352E}" srcOrd="9" destOrd="0" presId="urn:microsoft.com/office/officeart/2005/8/layout/list1#1"/>
    <dgm:cxn modelId="{49A5A000-3D71-420B-A9F8-F9F5EEEC6362}" type="presParOf" srcId="{D17679C8-61A1-4DEA-A5B3-17F531F37DA9}" destId="{B4CA8AE8-C139-4092-890A-1E464B9D76AE}" srcOrd="10" destOrd="0" presId="urn:microsoft.com/office/officeart/2005/8/layout/list1#1"/>
    <dgm:cxn modelId="{A226DE41-2248-4A9A-ADF5-0C4D6C02F0D8}" type="presParOf" srcId="{D17679C8-61A1-4DEA-A5B3-17F531F37DA9}" destId="{932DB6EF-7DA7-4FBD-8CF3-D128E6CC16C2}" srcOrd="11" destOrd="0" presId="urn:microsoft.com/office/officeart/2005/8/layout/list1#1"/>
    <dgm:cxn modelId="{24E664DC-6B55-4B24-9ADE-32B4BC5E219C}" type="presParOf" srcId="{D17679C8-61A1-4DEA-A5B3-17F531F37DA9}" destId="{F2FFE33F-3837-44E7-8AE5-DCA807BFBD7D}" srcOrd="12" destOrd="0" presId="urn:microsoft.com/office/officeart/2005/8/layout/list1#1"/>
    <dgm:cxn modelId="{EB024FEF-F7DA-42F9-A9CE-5B07F5968BC8}" type="presParOf" srcId="{F2FFE33F-3837-44E7-8AE5-DCA807BFBD7D}" destId="{D2829181-2AAC-4798-AEB2-A6B2BBC4E48D}" srcOrd="0" destOrd="0" presId="urn:microsoft.com/office/officeart/2005/8/layout/list1#1"/>
    <dgm:cxn modelId="{244FD48C-930F-40D1-BC15-0DCD085B3C33}" type="presParOf" srcId="{F2FFE33F-3837-44E7-8AE5-DCA807BFBD7D}" destId="{51BB9CAB-648C-4B67-B1C7-7879CEF84F3E}" srcOrd="1" destOrd="0" presId="urn:microsoft.com/office/officeart/2005/8/layout/list1#1"/>
    <dgm:cxn modelId="{402BB92A-33FC-4BBE-BE2E-F61DEC521BDC}" type="presParOf" srcId="{D17679C8-61A1-4DEA-A5B3-17F531F37DA9}" destId="{3256DBCF-FCF3-4D21-ADC4-7C3324812771}" srcOrd="13" destOrd="0" presId="urn:microsoft.com/office/officeart/2005/8/layout/list1#1"/>
    <dgm:cxn modelId="{2CBBBABA-4360-4019-8FF7-1EECC4F528F3}" type="presParOf" srcId="{D17679C8-61A1-4DEA-A5B3-17F531F37DA9}" destId="{38368961-05DC-43D3-8C21-03612DFAE42A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BA424-D976-4FF3-9555-95D710829C80}" type="doc">
      <dgm:prSet loTypeId="urn:microsoft.com/office/officeart/2005/8/layout/pyramid2#1" loCatId="pyramid" qsTypeId="urn:microsoft.com/office/officeart/2005/8/quickstyle/simple1#1" qsCatId="simple" csTypeId="urn:microsoft.com/office/officeart/2005/8/colors/accent1_2#1" csCatId="accent1" phldr="1"/>
      <dgm:spPr/>
    </dgm:pt>
    <dgm:pt modelId="{509AD338-AAB6-409A-99B6-B12750E6086F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Глава Республики Крым</a:t>
          </a:r>
        </a:p>
      </dgm:t>
    </dgm:pt>
    <dgm:pt modelId="{5A82AA96-8684-4388-844C-D4BEE581378D}" type="parTrans" cxnId="{EFBE2868-D731-4C3E-BF31-A9040FF3D38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82AD24-BC40-4D57-A4FA-2531203A7283}" type="sibTrans" cxnId="{EFBE2868-D731-4C3E-BF31-A9040FF3D38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2F42E-6E40-46D5-B3AF-E9C002A236DC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КЛАСС: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Крымская лига активистов советов старшеклассников </a:t>
          </a:r>
        </a:p>
      </dgm:t>
    </dgm:pt>
    <dgm:pt modelId="{C4ADC957-8118-44E5-BDB3-587EF6ADC426}" type="parTrans" cxnId="{F6DD8E98-0D24-456E-B2F9-F635CCBE4BD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82E04-015D-421E-9E69-C0068EA7CDD0}" type="sibTrans" cxnId="{F6DD8E98-0D24-456E-B2F9-F635CCBE4BD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2ED56-5358-4D12-806C-207E7C5FCE82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25 президентов от каждого муниципального управления</a:t>
          </a:r>
        </a:p>
      </dgm:t>
    </dgm:pt>
    <dgm:pt modelId="{E9D18D2A-9765-4F69-ADD0-7A0421C01F99}" type="parTrans" cxnId="{507B0B76-A011-4A34-A923-7D913AE4103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16325-2FAD-4D83-A428-B7FC8E086FEA}" type="sibTrans" cxnId="{507B0B76-A011-4A34-A923-7D913AE4103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51E02-0C79-42B6-AAF8-28BDFAA584E2}">
      <dgm:prSet phldrT="[Текст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органы ученического самоуправления</a:t>
          </a:r>
        </a:p>
      </dgm:t>
    </dgm:pt>
    <dgm:pt modelId="{E7FCD515-A2D3-4073-92BC-293964934C8F}" type="parTrans" cxnId="{F12BA673-2D18-4DCF-8946-2DB77E8619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4251D8-6A92-4914-BD15-DBF0666F62CA}" type="sibTrans" cxnId="{F12BA673-2D18-4DCF-8946-2DB77E8619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C06DC-C537-47D0-8B65-0D8957BF341C}" type="pres">
      <dgm:prSet presAssocID="{ACCBA424-D976-4FF3-9555-95D710829C80}" presName="compositeShape" presStyleCnt="0">
        <dgm:presLayoutVars>
          <dgm:dir/>
          <dgm:resizeHandles/>
        </dgm:presLayoutVars>
      </dgm:prSet>
      <dgm:spPr/>
    </dgm:pt>
    <dgm:pt modelId="{068F08F4-DF40-417F-9EB4-434A0466C5F0}" type="pres">
      <dgm:prSet presAssocID="{ACCBA424-D976-4FF3-9555-95D710829C80}" presName="pyramid" presStyleLbl="node1" presStyleIdx="0" presStyleCnt="1" custLinFactNeighborX="-9989" custLinFactNeighborY="655"/>
      <dgm:spPr>
        <a:scene3d>
          <a:camera prst="orthographicFront"/>
          <a:lightRig rig="threePt" dir="t"/>
        </a:scene3d>
        <a:sp3d>
          <a:bevelT prst="slope"/>
        </a:sp3d>
      </dgm:spPr>
    </dgm:pt>
    <dgm:pt modelId="{24077E71-6A92-4059-90C1-37C8112E2D17}" type="pres">
      <dgm:prSet presAssocID="{ACCBA424-D976-4FF3-9555-95D710829C80}" presName="theList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38420B44-150A-4C07-AC9C-D72A2B93DC2C}" type="pres">
      <dgm:prSet presAssocID="{509AD338-AAB6-409A-99B6-B12750E6086F}" presName="aNode" presStyleLbl="fgAcc1" presStyleIdx="0" presStyleCnt="4" custScaleX="174893">
        <dgm:presLayoutVars>
          <dgm:bulletEnabled val="1"/>
        </dgm:presLayoutVars>
      </dgm:prSet>
      <dgm:spPr/>
    </dgm:pt>
    <dgm:pt modelId="{EFAB5C2D-EAC0-4E62-9DB0-AA70C4625E2B}" type="pres">
      <dgm:prSet presAssocID="{509AD338-AAB6-409A-99B6-B12750E6086F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E4CA7B92-6C03-4564-A17B-7ED294DC9254}" type="pres">
      <dgm:prSet presAssocID="{C062F42E-6E40-46D5-B3AF-E9C002A236DC}" presName="aNode" presStyleLbl="fgAcc1" presStyleIdx="1" presStyleCnt="4" custScaleX="173109">
        <dgm:presLayoutVars>
          <dgm:bulletEnabled val="1"/>
        </dgm:presLayoutVars>
      </dgm:prSet>
      <dgm:spPr/>
    </dgm:pt>
    <dgm:pt modelId="{06E1B06F-AE07-4AED-988C-42FDC1DCC355}" type="pres">
      <dgm:prSet presAssocID="{C062F42E-6E40-46D5-B3AF-E9C002A236DC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3E10A5A1-C9E4-4FC1-A1E4-90B5CC978B31}" type="pres">
      <dgm:prSet presAssocID="{E6A2ED56-5358-4D12-806C-207E7C5FCE82}" presName="aNode" presStyleLbl="fgAcc1" presStyleIdx="2" presStyleCnt="4" custScaleX="175394">
        <dgm:presLayoutVars>
          <dgm:bulletEnabled val="1"/>
        </dgm:presLayoutVars>
      </dgm:prSet>
      <dgm:spPr/>
    </dgm:pt>
    <dgm:pt modelId="{0F212204-0747-43EB-8EED-63804C2260CE}" type="pres">
      <dgm:prSet presAssocID="{E6A2ED56-5358-4D12-806C-207E7C5FCE82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  <dgm:pt modelId="{EE6E75CA-8AC8-43FC-A414-50C0539D3773}" type="pres">
      <dgm:prSet presAssocID="{0F451E02-0C79-42B6-AAF8-28BDFAA584E2}" presName="aNode" presStyleLbl="fgAcc1" presStyleIdx="3" presStyleCnt="4" custScaleX="172902">
        <dgm:presLayoutVars>
          <dgm:bulletEnabled val="1"/>
        </dgm:presLayoutVars>
      </dgm:prSet>
      <dgm:spPr/>
    </dgm:pt>
    <dgm:pt modelId="{1FEF2634-7AF9-4DDC-9A61-85B9A1C2A44E}" type="pres">
      <dgm:prSet presAssocID="{0F451E02-0C79-42B6-AAF8-28BDFAA584E2}" presName="aSpace" presStyleCnt="0"/>
      <dgm:spPr>
        <a:scene3d>
          <a:camera prst="orthographicFront"/>
          <a:lightRig rig="threePt" dir="t"/>
        </a:scene3d>
        <a:sp3d>
          <a:bevelT prst="slope"/>
        </a:sp3d>
      </dgm:spPr>
    </dgm:pt>
  </dgm:ptLst>
  <dgm:cxnLst>
    <dgm:cxn modelId="{64CBF404-2B11-45E4-A1EA-085C27658450}" type="presOf" srcId="{C062F42E-6E40-46D5-B3AF-E9C002A236DC}" destId="{E4CA7B92-6C03-4564-A17B-7ED294DC9254}" srcOrd="0" destOrd="0" presId="urn:microsoft.com/office/officeart/2005/8/layout/pyramid2#1"/>
    <dgm:cxn modelId="{EC137112-B796-4937-8491-DB2C90E9DF94}" type="presOf" srcId="{0F451E02-0C79-42B6-AAF8-28BDFAA584E2}" destId="{EE6E75CA-8AC8-43FC-A414-50C0539D3773}" srcOrd="0" destOrd="0" presId="urn:microsoft.com/office/officeart/2005/8/layout/pyramid2#1"/>
    <dgm:cxn modelId="{D3F22F5B-36B9-4DD0-B9AE-E0FF2EFC3994}" type="presOf" srcId="{509AD338-AAB6-409A-99B6-B12750E6086F}" destId="{38420B44-150A-4C07-AC9C-D72A2B93DC2C}" srcOrd="0" destOrd="0" presId="urn:microsoft.com/office/officeart/2005/8/layout/pyramid2#1"/>
    <dgm:cxn modelId="{EFBE2868-D731-4C3E-BF31-A9040FF3D389}" srcId="{ACCBA424-D976-4FF3-9555-95D710829C80}" destId="{509AD338-AAB6-409A-99B6-B12750E6086F}" srcOrd="0" destOrd="0" parTransId="{5A82AA96-8684-4388-844C-D4BEE581378D}" sibTransId="{C582AD24-BC40-4D57-A4FA-2531203A7283}"/>
    <dgm:cxn modelId="{F285D348-3162-4769-A07B-16CB13A93AF7}" type="presOf" srcId="{ACCBA424-D976-4FF3-9555-95D710829C80}" destId="{3A7C06DC-C537-47D0-8B65-0D8957BF341C}" srcOrd="0" destOrd="0" presId="urn:microsoft.com/office/officeart/2005/8/layout/pyramid2#1"/>
    <dgm:cxn modelId="{F12BA673-2D18-4DCF-8946-2DB77E861984}" srcId="{ACCBA424-D976-4FF3-9555-95D710829C80}" destId="{0F451E02-0C79-42B6-AAF8-28BDFAA584E2}" srcOrd="3" destOrd="0" parTransId="{E7FCD515-A2D3-4073-92BC-293964934C8F}" sibTransId="{A24251D8-6A92-4914-BD15-DBF0666F62CA}"/>
    <dgm:cxn modelId="{507B0B76-A011-4A34-A923-7D913AE4103B}" srcId="{ACCBA424-D976-4FF3-9555-95D710829C80}" destId="{E6A2ED56-5358-4D12-806C-207E7C5FCE82}" srcOrd="2" destOrd="0" parTransId="{E9D18D2A-9765-4F69-ADD0-7A0421C01F99}" sibTransId="{FD716325-2FAD-4D83-A428-B7FC8E086FEA}"/>
    <dgm:cxn modelId="{0270E096-0311-4D89-BC0E-4577DCCCEE40}" type="presOf" srcId="{E6A2ED56-5358-4D12-806C-207E7C5FCE82}" destId="{3E10A5A1-C9E4-4FC1-A1E4-90B5CC978B31}" srcOrd="0" destOrd="0" presId="urn:microsoft.com/office/officeart/2005/8/layout/pyramid2#1"/>
    <dgm:cxn modelId="{F6DD8E98-0D24-456E-B2F9-F635CCBE4BD6}" srcId="{ACCBA424-D976-4FF3-9555-95D710829C80}" destId="{C062F42E-6E40-46D5-B3AF-E9C002A236DC}" srcOrd="1" destOrd="0" parTransId="{C4ADC957-8118-44E5-BDB3-587EF6ADC426}" sibTransId="{79782E04-015D-421E-9E69-C0068EA7CDD0}"/>
    <dgm:cxn modelId="{7513EC8D-FE7C-437F-854C-B7AE4FB41872}" type="presParOf" srcId="{3A7C06DC-C537-47D0-8B65-0D8957BF341C}" destId="{068F08F4-DF40-417F-9EB4-434A0466C5F0}" srcOrd="0" destOrd="0" presId="urn:microsoft.com/office/officeart/2005/8/layout/pyramid2#1"/>
    <dgm:cxn modelId="{F21FBFA3-3B51-44B6-82B1-E40F52993EAD}" type="presParOf" srcId="{3A7C06DC-C537-47D0-8B65-0D8957BF341C}" destId="{24077E71-6A92-4059-90C1-37C8112E2D17}" srcOrd="1" destOrd="0" presId="urn:microsoft.com/office/officeart/2005/8/layout/pyramid2#1"/>
    <dgm:cxn modelId="{4CA8AB2B-C859-4EA0-B39D-F4061F0FA744}" type="presParOf" srcId="{24077E71-6A92-4059-90C1-37C8112E2D17}" destId="{38420B44-150A-4C07-AC9C-D72A2B93DC2C}" srcOrd="0" destOrd="0" presId="urn:microsoft.com/office/officeart/2005/8/layout/pyramid2#1"/>
    <dgm:cxn modelId="{BA151ADA-DE47-4774-9B8C-FA42E31B068C}" type="presParOf" srcId="{24077E71-6A92-4059-90C1-37C8112E2D17}" destId="{EFAB5C2D-EAC0-4E62-9DB0-AA70C4625E2B}" srcOrd="1" destOrd="0" presId="urn:microsoft.com/office/officeart/2005/8/layout/pyramid2#1"/>
    <dgm:cxn modelId="{9704D3C3-2E99-4BF8-B269-0840CA1576C0}" type="presParOf" srcId="{24077E71-6A92-4059-90C1-37C8112E2D17}" destId="{E4CA7B92-6C03-4564-A17B-7ED294DC9254}" srcOrd="2" destOrd="0" presId="urn:microsoft.com/office/officeart/2005/8/layout/pyramid2#1"/>
    <dgm:cxn modelId="{04487353-88F6-45B7-81D1-84AEE7DDDA91}" type="presParOf" srcId="{24077E71-6A92-4059-90C1-37C8112E2D17}" destId="{06E1B06F-AE07-4AED-988C-42FDC1DCC355}" srcOrd="3" destOrd="0" presId="urn:microsoft.com/office/officeart/2005/8/layout/pyramid2#1"/>
    <dgm:cxn modelId="{BA52548F-3088-4814-A7E0-BFA97381D793}" type="presParOf" srcId="{24077E71-6A92-4059-90C1-37C8112E2D17}" destId="{3E10A5A1-C9E4-4FC1-A1E4-90B5CC978B31}" srcOrd="4" destOrd="0" presId="urn:microsoft.com/office/officeart/2005/8/layout/pyramid2#1"/>
    <dgm:cxn modelId="{BEE0722A-DE27-419B-B610-B0294B1AE022}" type="presParOf" srcId="{24077E71-6A92-4059-90C1-37C8112E2D17}" destId="{0F212204-0747-43EB-8EED-63804C2260CE}" srcOrd="5" destOrd="0" presId="urn:microsoft.com/office/officeart/2005/8/layout/pyramid2#1"/>
    <dgm:cxn modelId="{D189A456-4A4D-43CE-8D20-9AB2B5913918}" type="presParOf" srcId="{24077E71-6A92-4059-90C1-37C8112E2D17}" destId="{EE6E75CA-8AC8-43FC-A414-50C0539D3773}" srcOrd="6" destOrd="0" presId="urn:microsoft.com/office/officeart/2005/8/layout/pyramid2#1"/>
    <dgm:cxn modelId="{15F06B21-593A-49B6-B44A-9530DFE2CDA9}" type="presParOf" srcId="{24077E71-6A92-4059-90C1-37C8112E2D17}" destId="{1FEF2634-7AF9-4DDC-9A61-85B9A1C2A44E}" srcOrd="7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8C6E12-B9A1-4EE2-AEB9-6A5A5C32B9EF}" type="doc">
      <dgm:prSet loTypeId="urn:microsoft.com/office/officeart/2005/8/layout/radial3" loCatId="cycle" qsTypeId="urn:microsoft.com/office/officeart/2005/8/quickstyle/3d4#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BB81FBD-350E-4E53-9FB1-CE562F58CC29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СОВЕТ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НАСТАВНИКОВ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Глава: министр образования, науки и молодёжи Республики Крым</a:t>
          </a:r>
        </a:p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9FCB1D-96A3-4016-A82F-B131CE8D367A}" type="parTrans" cxnId="{89E554F8-0DD5-4992-8A00-1AA665884EF3}">
      <dgm:prSet/>
      <dgm:spPr/>
      <dgm:t>
        <a:bodyPr/>
        <a:lstStyle/>
        <a:p>
          <a:endParaRPr lang="ru-RU"/>
        </a:p>
      </dgm:t>
    </dgm:pt>
    <dgm:pt modelId="{05F2CCA7-A41D-446F-A932-16F5DDD3E446}" type="sibTrans" cxnId="{89E554F8-0DD5-4992-8A00-1AA665884EF3}">
      <dgm:prSet/>
      <dgm:spPr/>
      <dgm:t>
        <a:bodyPr/>
        <a:lstStyle/>
        <a:p>
          <a:endParaRPr lang="ru-RU"/>
        </a:p>
      </dgm:t>
    </dgm:pt>
    <dgm:pt modelId="{0D0CC465-9CFE-400D-9A25-AABBE8D53E82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Председатель совета директоров школ</a:t>
          </a:r>
        </a:p>
      </dgm:t>
    </dgm:pt>
    <dgm:pt modelId="{7C398439-1900-4CB2-8192-5476CB1CDE9E}" type="parTrans" cxnId="{2BD652F9-7BA8-453F-98DB-C537D48BB143}">
      <dgm:prSet/>
      <dgm:spPr/>
      <dgm:t>
        <a:bodyPr/>
        <a:lstStyle/>
        <a:p>
          <a:endParaRPr lang="ru-RU"/>
        </a:p>
      </dgm:t>
    </dgm:pt>
    <dgm:pt modelId="{30418DF3-8021-46D6-9562-9AEA5F1F46C9}" type="sibTrans" cxnId="{2BD652F9-7BA8-453F-98DB-C537D48BB143}">
      <dgm:prSet/>
      <dgm:spPr/>
      <dgm:t>
        <a:bodyPr/>
        <a:lstStyle/>
        <a:p>
          <a:endParaRPr lang="ru-RU"/>
        </a:p>
      </dgm:t>
    </dgm:pt>
    <dgm:pt modelId="{27C59DF9-35BC-4EF0-B84F-51F3E0234DE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Координаторы воспитательной работы РК</a:t>
          </a:r>
        </a:p>
      </dgm:t>
    </dgm:pt>
    <dgm:pt modelId="{607207B0-8D3B-42C1-99C5-A761464E32A9}" type="parTrans" cxnId="{80EA0559-F576-466B-9631-8676C3170FE8}">
      <dgm:prSet/>
      <dgm:spPr/>
      <dgm:t>
        <a:bodyPr/>
        <a:lstStyle/>
        <a:p>
          <a:endParaRPr lang="ru-RU"/>
        </a:p>
      </dgm:t>
    </dgm:pt>
    <dgm:pt modelId="{F2B3B195-1DE6-4F55-9945-F4D9FB8365FC}" type="sibTrans" cxnId="{80EA0559-F576-466B-9631-8676C3170FE8}">
      <dgm:prSet/>
      <dgm:spPr/>
      <dgm:t>
        <a:bodyPr/>
        <a:lstStyle/>
        <a:p>
          <a:endParaRPr lang="ru-RU"/>
        </a:p>
      </dgm:t>
    </dgm:pt>
    <dgm:pt modelId="{02084ABD-6B17-4334-BA0F-99C302B192D4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Ведущие педагоги РК – победители конкурсов профессионального мастерства</a:t>
          </a:r>
        </a:p>
      </dgm:t>
    </dgm:pt>
    <dgm:pt modelId="{3AB7830B-18E1-4892-81CA-BA723F049503}" type="parTrans" cxnId="{7A7B4506-B702-4B53-AC93-01931F885EE0}">
      <dgm:prSet/>
      <dgm:spPr/>
      <dgm:t>
        <a:bodyPr/>
        <a:lstStyle/>
        <a:p>
          <a:endParaRPr lang="ru-RU"/>
        </a:p>
      </dgm:t>
    </dgm:pt>
    <dgm:pt modelId="{4D9AF324-1FB2-4F18-A3D1-96174A697643}" type="sibTrans" cxnId="{7A7B4506-B702-4B53-AC93-01931F885EE0}">
      <dgm:prSet/>
      <dgm:spPr/>
      <dgm:t>
        <a:bodyPr/>
        <a:lstStyle/>
        <a:p>
          <a:endParaRPr lang="ru-RU"/>
        </a:p>
      </dgm:t>
    </dgm:pt>
    <dgm:pt modelId="{90E15490-4AB4-42C8-B5CE-9FE3B3ED51F7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Ректоры</a:t>
          </a:r>
        </a:p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КИПУ, КФУ, КРИППО</a:t>
          </a:r>
        </a:p>
      </dgm:t>
    </dgm:pt>
    <dgm:pt modelId="{718F86A6-38F8-40AC-A5BA-A766436D5266}" type="parTrans" cxnId="{5824E5A6-2153-4CDE-BD73-BA5E41FA07E8}">
      <dgm:prSet/>
      <dgm:spPr/>
      <dgm:t>
        <a:bodyPr/>
        <a:lstStyle/>
        <a:p>
          <a:endParaRPr lang="ru-RU"/>
        </a:p>
      </dgm:t>
    </dgm:pt>
    <dgm:pt modelId="{35A040FF-99F0-4CBD-A88B-7FA5245A156F}" type="sibTrans" cxnId="{5824E5A6-2153-4CDE-BD73-BA5E41FA07E8}">
      <dgm:prSet/>
      <dgm:spPr/>
      <dgm:t>
        <a:bodyPr/>
        <a:lstStyle/>
        <a:p>
          <a:endParaRPr lang="ru-RU"/>
        </a:p>
      </dgm:t>
    </dgm:pt>
    <dgm:pt modelId="{5E4BF758-2949-49D5-8A74-37060450B0E7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Министр образования молодёжного совета Республики Крым</a:t>
          </a:r>
        </a:p>
      </dgm:t>
    </dgm:pt>
    <dgm:pt modelId="{76D7B929-D315-4FC4-8D45-FC55192BBAEE}" type="parTrans" cxnId="{03ECFEDE-4F68-4C18-ABA5-503456A5FA10}">
      <dgm:prSet/>
      <dgm:spPr/>
      <dgm:t>
        <a:bodyPr/>
        <a:lstStyle/>
        <a:p>
          <a:endParaRPr lang="ru-RU"/>
        </a:p>
      </dgm:t>
    </dgm:pt>
    <dgm:pt modelId="{7A946E77-B780-46D3-8813-BA1AB505BFC9}" type="sibTrans" cxnId="{03ECFEDE-4F68-4C18-ABA5-503456A5FA10}">
      <dgm:prSet/>
      <dgm:spPr/>
      <dgm:t>
        <a:bodyPr/>
        <a:lstStyle/>
        <a:p>
          <a:endParaRPr lang="ru-RU"/>
        </a:p>
      </dgm:t>
    </dgm:pt>
    <dgm:pt modelId="{C1F8276E-4D25-488A-8704-48742A0C7CBD}" type="pres">
      <dgm:prSet presAssocID="{6D8C6E12-B9A1-4EE2-AEB9-6A5A5C32B9EF}" presName="composite" presStyleCnt="0">
        <dgm:presLayoutVars>
          <dgm:chMax val="1"/>
          <dgm:dir/>
          <dgm:resizeHandles val="exact"/>
        </dgm:presLayoutVars>
      </dgm:prSet>
      <dgm:spPr/>
    </dgm:pt>
    <dgm:pt modelId="{189BDBC2-F2C2-4163-81DA-9E760806D759}" type="pres">
      <dgm:prSet presAssocID="{6D8C6E12-B9A1-4EE2-AEB9-6A5A5C32B9EF}" presName="radial" presStyleCnt="0">
        <dgm:presLayoutVars>
          <dgm:animLvl val="ctr"/>
        </dgm:presLayoutVars>
      </dgm:prSet>
      <dgm:spPr/>
    </dgm:pt>
    <dgm:pt modelId="{1FFD74E0-76F1-4F69-B68E-904118B95EB1}" type="pres">
      <dgm:prSet presAssocID="{9BB81FBD-350E-4E53-9FB1-CE562F58CC29}" presName="centerShape" presStyleLbl="vennNode1" presStyleIdx="0" presStyleCnt="6"/>
      <dgm:spPr/>
    </dgm:pt>
    <dgm:pt modelId="{AF66EC1E-09D5-4C59-9143-C3369A7FC28C}" type="pres">
      <dgm:prSet presAssocID="{0D0CC465-9CFE-400D-9A25-AABBE8D53E82}" presName="node" presStyleLbl="vennNode1" presStyleIdx="1" presStyleCnt="6">
        <dgm:presLayoutVars>
          <dgm:bulletEnabled val="1"/>
        </dgm:presLayoutVars>
      </dgm:prSet>
      <dgm:spPr/>
    </dgm:pt>
    <dgm:pt modelId="{E28442F1-0C14-41E3-9094-564004A78184}" type="pres">
      <dgm:prSet presAssocID="{5E4BF758-2949-49D5-8A74-37060450B0E7}" presName="node" presStyleLbl="vennNode1" presStyleIdx="2" presStyleCnt="6">
        <dgm:presLayoutVars>
          <dgm:bulletEnabled val="1"/>
        </dgm:presLayoutVars>
      </dgm:prSet>
      <dgm:spPr/>
    </dgm:pt>
    <dgm:pt modelId="{BD21E798-E231-49EA-BD60-AC89091970A3}" type="pres">
      <dgm:prSet presAssocID="{27C59DF9-35BC-4EF0-B84F-51F3E0234DE4}" presName="node" presStyleLbl="vennNode1" presStyleIdx="3" presStyleCnt="6">
        <dgm:presLayoutVars>
          <dgm:bulletEnabled val="1"/>
        </dgm:presLayoutVars>
      </dgm:prSet>
      <dgm:spPr/>
    </dgm:pt>
    <dgm:pt modelId="{8A07D780-B39B-4C8F-92F8-388E5AB673B3}" type="pres">
      <dgm:prSet presAssocID="{02084ABD-6B17-4334-BA0F-99C302B192D4}" presName="node" presStyleLbl="vennNode1" presStyleIdx="4" presStyleCnt="6">
        <dgm:presLayoutVars>
          <dgm:bulletEnabled val="1"/>
        </dgm:presLayoutVars>
      </dgm:prSet>
      <dgm:spPr/>
    </dgm:pt>
    <dgm:pt modelId="{CBA35355-041A-4026-8D9E-8C56C00B738F}" type="pres">
      <dgm:prSet presAssocID="{90E15490-4AB4-42C8-B5CE-9FE3B3ED51F7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E9D4505-D02D-454B-9BB0-94DF3979E295}" type="presOf" srcId="{27C59DF9-35BC-4EF0-B84F-51F3E0234DE4}" destId="{BD21E798-E231-49EA-BD60-AC89091970A3}" srcOrd="0" destOrd="0" presId="urn:microsoft.com/office/officeart/2005/8/layout/radial3"/>
    <dgm:cxn modelId="{7A7B4506-B702-4B53-AC93-01931F885EE0}" srcId="{9BB81FBD-350E-4E53-9FB1-CE562F58CC29}" destId="{02084ABD-6B17-4334-BA0F-99C302B192D4}" srcOrd="3" destOrd="0" parTransId="{3AB7830B-18E1-4892-81CA-BA723F049503}" sibTransId="{4D9AF324-1FB2-4F18-A3D1-96174A697643}"/>
    <dgm:cxn modelId="{CCAA105B-264C-4F3A-8CD2-1DA713F9B850}" type="presOf" srcId="{0D0CC465-9CFE-400D-9A25-AABBE8D53E82}" destId="{AF66EC1E-09D5-4C59-9143-C3369A7FC28C}" srcOrd="0" destOrd="0" presId="urn:microsoft.com/office/officeart/2005/8/layout/radial3"/>
    <dgm:cxn modelId="{80EA0559-F576-466B-9631-8676C3170FE8}" srcId="{9BB81FBD-350E-4E53-9FB1-CE562F58CC29}" destId="{27C59DF9-35BC-4EF0-B84F-51F3E0234DE4}" srcOrd="2" destOrd="0" parTransId="{607207B0-8D3B-42C1-99C5-A761464E32A9}" sibTransId="{F2B3B195-1DE6-4F55-9945-F4D9FB8365FC}"/>
    <dgm:cxn modelId="{1C08438D-7420-4270-9C04-D9A03A40A986}" type="presOf" srcId="{6D8C6E12-B9A1-4EE2-AEB9-6A5A5C32B9EF}" destId="{C1F8276E-4D25-488A-8704-48742A0C7CBD}" srcOrd="0" destOrd="0" presId="urn:microsoft.com/office/officeart/2005/8/layout/radial3"/>
    <dgm:cxn modelId="{D8005291-A390-42D3-AD76-DD78BA324881}" type="presOf" srcId="{5E4BF758-2949-49D5-8A74-37060450B0E7}" destId="{E28442F1-0C14-41E3-9094-564004A78184}" srcOrd="0" destOrd="0" presId="urn:microsoft.com/office/officeart/2005/8/layout/radial3"/>
    <dgm:cxn modelId="{65A379A4-D904-472C-8075-0D3DC7A9CAC1}" type="presOf" srcId="{9BB81FBD-350E-4E53-9FB1-CE562F58CC29}" destId="{1FFD74E0-76F1-4F69-B68E-904118B95EB1}" srcOrd="0" destOrd="0" presId="urn:microsoft.com/office/officeart/2005/8/layout/radial3"/>
    <dgm:cxn modelId="{5824E5A6-2153-4CDE-BD73-BA5E41FA07E8}" srcId="{9BB81FBD-350E-4E53-9FB1-CE562F58CC29}" destId="{90E15490-4AB4-42C8-B5CE-9FE3B3ED51F7}" srcOrd="4" destOrd="0" parTransId="{718F86A6-38F8-40AC-A5BA-A766436D5266}" sibTransId="{35A040FF-99F0-4CBD-A88B-7FA5245A156F}"/>
    <dgm:cxn modelId="{4E10ADD2-8768-4550-A4F5-DBEE74F60C2A}" type="presOf" srcId="{90E15490-4AB4-42C8-B5CE-9FE3B3ED51F7}" destId="{CBA35355-041A-4026-8D9E-8C56C00B738F}" srcOrd="0" destOrd="0" presId="urn:microsoft.com/office/officeart/2005/8/layout/radial3"/>
    <dgm:cxn modelId="{D48FD7D9-A8EE-474C-ACDE-EDFA04E90E94}" type="presOf" srcId="{02084ABD-6B17-4334-BA0F-99C302B192D4}" destId="{8A07D780-B39B-4C8F-92F8-388E5AB673B3}" srcOrd="0" destOrd="0" presId="urn:microsoft.com/office/officeart/2005/8/layout/radial3"/>
    <dgm:cxn modelId="{03ECFEDE-4F68-4C18-ABA5-503456A5FA10}" srcId="{9BB81FBD-350E-4E53-9FB1-CE562F58CC29}" destId="{5E4BF758-2949-49D5-8A74-37060450B0E7}" srcOrd="1" destOrd="0" parTransId="{76D7B929-D315-4FC4-8D45-FC55192BBAEE}" sibTransId="{7A946E77-B780-46D3-8813-BA1AB505BFC9}"/>
    <dgm:cxn modelId="{89E554F8-0DD5-4992-8A00-1AA665884EF3}" srcId="{6D8C6E12-B9A1-4EE2-AEB9-6A5A5C32B9EF}" destId="{9BB81FBD-350E-4E53-9FB1-CE562F58CC29}" srcOrd="0" destOrd="0" parTransId="{209FCB1D-96A3-4016-A82F-B131CE8D367A}" sibTransId="{05F2CCA7-A41D-446F-A932-16F5DDD3E446}"/>
    <dgm:cxn modelId="{2BD652F9-7BA8-453F-98DB-C537D48BB143}" srcId="{9BB81FBD-350E-4E53-9FB1-CE562F58CC29}" destId="{0D0CC465-9CFE-400D-9A25-AABBE8D53E82}" srcOrd="0" destOrd="0" parTransId="{7C398439-1900-4CB2-8192-5476CB1CDE9E}" sibTransId="{30418DF3-8021-46D6-9562-9AEA5F1F46C9}"/>
    <dgm:cxn modelId="{B6DB6551-051A-4552-80E4-01F27099C5FE}" type="presParOf" srcId="{C1F8276E-4D25-488A-8704-48742A0C7CBD}" destId="{189BDBC2-F2C2-4163-81DA-9E760806D759}" srcOrd="0" destOrd="0" presId="urn:microsoft.com/office/officeart/2005/8/layout/radial3"/>
    <dgm:cxn modelId="{BC11AB6A-4A7E-41FA-A03F-DA372D39CB23}" type="presParOf" srcId="{189BDBC2-F2C2-4163-81DA-9E760806D759}" destId="{1FFD74E0-76F1-4F69-B68E-904118B95EB1}" srcOrd="0" destOrd="0" presId="urn:microsoft.com/office/officeart/2005/8/layout/radial3"/>
    <dgm:cxn modelId="{74155E0B-4F7B-410B-A827-2198502F33EF}" type="presParOf" srcId="{189BDBC2-F2C2-4163-81DA-9E760806D759}" destId="{AF66EC1E-09D5-4C59-9143-C3369A7FC28C}" srcOrd="1" destOrd="0" presId="urn:microsoft.com/office/officeart/2005/8/layout/radial3"/>
    <dgm:cxn modelId="{B0A03E3F-A828-488D-880F-AD515EC7DDFF}" type="presParOf" srcId="{189BDBC2-F2C2-4163-81DA-9E760806D759}" destId="{E28442F1-0C14-41E3-9094-564004A78184}" srcOrd="2" destOrd="0" presId="urn:microsoft.com/office/officeart/2005/8/layout/radial3"/>
    <dgm:cxn modelId="{DBFC2E63-E585-4692-9746-2FCCE2B98E9E}" type="presParOf" srcId="{189BDBC2-F2C2-4163-81DA-9E760806D759}" destId="{BD21E798-E231-49EA-BD60-AC89091970A3}" srcOrd="3" destOrd="0" presId="urn:microsoft.com/office/officeart/2005/8/layout/radial3"/>
    <dgm:cxn modelId="{485725AE-BBAE-4CC4-802B-5CE6025B80C3}" type="presParOf" srcId="{189BDBC2-F2C2-4163-81DA-9E760806D759}" destId="{8A07D780-B39B-4C8F-92F8-388E5AB673B3}" srcOrd="4" destOrd="0" presId="urn:microsoft.com/office/officeart/2005/8/layout/radial3"/>
    <dgm:cxn modelId="{423C614E-39FD-48CE-BC0D-C976AA9E35DF}" type="presParOf" srcId="{189BDBC2-F2C2-4163-81DA-9E760806D759}" destId="{CBA35355-041A-4026-8D9E-8C56C00B738F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8B35CB-A4A8-4654-80CE-CA4AD8F7A5BD}" type="doc">
      <dgm:prSet loTypeId="urn:microsoft.com/office/officeart/2005/8/layout/hList7#1" loCatId="list" qsTypeId="urn:microsoft.com/office/officeart/2005/8/quickstyle/3d3#1" qsCatId="3D" csTypeId="urn:microsoft.com/office/officeart/2005/8/colors/colorful2#1" csCatId="colorful" phldr="1"/>
      <dgm:spPr/>
    </dgm:pt>
    <dgm:pt modelId="{36B89712-F786-4222-BD60-1EE3C2056A2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Ежеквартальные встречи 25 министров образования с председателем Совета наставников</a:t>
          </a:r>
        </a:p>
      </dgm:t>
    </dgm:pt>
    <dgm:pt modelId="{5E5A0C9D-BCDE-4242-9F44-091266334654}" type="parTrans" cxnId="{50BD0DEA-620C-409D-8C5C-046052EDE1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9DF1B6-BDE1-4842-AF9E-C33A45D4B556}" type="sibTrans" cxnId="{50BD0DEA-620C-409D-8C5C-046052EDE1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258296-EB7F-4C8C-A188-4798F524940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молодых министров к подготовке и проведению республиканских мероприятий, конкурсов, круглых столов, фестивалей и т.д.</a:t>
          </a:r>
        </a:p>
      </dgm:t>
    </dgm:pt>
    <dgm:pt modelId="{161505F1-0384-4EBA-9CFD-008F662EB6A9}" type="parTrans" cxnId="{4D828604-9209-48DD-A79F-3648FAFA6C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1A8781-BD04-43BC-A09B-04EA5329C6EC}" type="sibTrans" cxnId="{4D828604-9209-48DD-A79F-3648FAFA6CA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C07593-F7B8-4257-9FBA-A4C9A4FA1AA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в разработке и реализации проектов  молодых министров</a:t>
          </a:r>
        </a:p>
      </dgm:t>
    </dgm:pt>
    <dgm:pt modelId="{DE6BCFBF-792A-4CD0-9570-3D58BBC91808}" type="parTrans" cxnId="{20E2311A-AEE2-48AC-AC31-8292CCAEFC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4ADB3A-E05C-4A4B-9383-445552BAFC85}" type="sibTrans" cxnId="{20E2311A-AEE2-48AC-AC31-8292CCAEFC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4057A2-0CA9-4753-90C4-8391F5AA420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содействия в налаживании взаимодействия с участниками ученического самоуправления  </a:t>
          </a:r>
        </a:p>
      </dgm:t>
    </dgm:pt>
    <dgm:pt modelId="{856F2CC9-2590-480F-BCB8-0C766E99EC30}" type="parTrans" cxnId="{46E9B46F-2EC2-4915-9368-10E86BC020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22A5FA-1AC4-4C47-BB94-10AB0205F126}" type="sibTrans" cxnId="{46E9B46F-2EC2-4915-9368-10E86BC020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9A03E4-7CC7-4575-82D9-62861CA02DB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Отбор лучших практик работы молодых министров в муниципальных образованиях и их популяризация</a:t>
          </a:r>
        </a:p>
      </dgm:t>
    </dgm:pt>
    <dgm:pt modelId="{10E9AC90-BF61-453F-A456-44465B371A4F}" type="parTrans" cxnId="{21C34A36-8DB8-4FC8-8D81-88B0ECBE9C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0F2A46-1D99-443B-A5B7-48A0D5C38074}" type="sibTrans" cxnId="{21C34A36-8DB8-4FC8-8D81-88B0ECBE9C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023CC1-CA29-4050-B270-C7C774285D7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Совместное участие представителей Совета наставников и молодых министров в средствах массовой информации</a:t>
          </a:r>
        </a:p>
      </dgm:t>
    </dgm:pt>
    <dgm:pt modelId="{C1340CF2-C50F-45AD-A2ED-2F4DEC97A644}" type="parTrans" cxnId="{27153319-B2D2-4113-B35A-3481842A1D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AF6394-B3E6-41BA-A09C-02D86B650072}" type="sibTrans" cxnId="{27153319-B2D2-4113-B35A-3481842A1D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39C62B3-DE74-4A4A-A47E-B0E6D66B5E9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помощь и контроль работы управления образования муниципальных образований с министрами образования школ Республики Крым</a:t>
          </a:r>
        </a:p>
      </dgm:t>
    </dgm:pt>
    <dgm:pt modelId="{4E8712CD-F5A9-423E-BE13-5CD45D4A5660}" type="parTrans" cxnId="{B483239F-289D-4096-86F8-E8B673F6CD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5D1B51-EB4A-4E35-A657-9D3AAA8777B7}" type="sibTrans" cxnId="{B483239F-289D-4096-86F8-E8B673F6CD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664C80-77C9-4D73-A168-7F51F164C722}" type="pres">
      <dgm:prSet presAssocID="{628B35CB-A4A8-4654-80CE-CA4AD8F7A5BD}" presName="Name0" presStyleCnt="0">
        <dgm:presLayoutVars>
          <dgm:dir/>
          <dgm:resizeHandles val="exact"/>
        </dgm:presLayoutVars>
      </dgm:prSet>
      <dgm:spPr/>
    </dgm:pt>
    <dgm:pt modelId="{07D4B40F-1AEF-41F7-93E1-6BC088D0FE11}" type="pres">
      <dgm:prSet presAssocID="{628B35CB-A4A8-4654-80CE-CA4AD8F7A5BD}" presName="fgShape" presStyleLbl="fgShp" presStyleIdx="0" presStyleCnt="1"/>
      <dgm:spPr/>
    </dgm:pt>
    <dgm:pt modelId="{20B02DE3-AD1D-4C21-A0BE-EE48DEB56EED}" type="pres">
      <dgm:prSet presAssocID="{628B35CB-A4A8-4654-80CE-CA4AD8F7A5BD}" presName="linComp" presStyleCnt="0"/>
      <dgm:spPr/>
    </dgm:pt>
    <dgm:pt modelId="{A0718BCB-C127-4658-AF11-87482944DB36}" type="pres">
      <dgm:prSet presAssocID="{36B89712-F786-4222-BD60-1EE3C2056A2B}" presName="compNode" presStyleCnt="0"/>
      <dgm:spPr/>
    </dgm:pt>
    <dgm:pt modelId="{C855DAA7-A4DE-47E7-9913-8349B80ABD28}" type="pres">
      <dgm:prSet presAssocID="{36B89712-F786-4222-BD60-1EE3C2056A2B}" presName="bkgdShape" presStyleLbl="node1" presStyleIdx="0" presStyleCnt="7"/>
      <dgm:spPr/>
    </dgm:pt>
    <dgm:pt modelId="{181A6D69-9765-438D-8376-2DC889FE48AA}" type="pres">
      <dgm:prSet presAssocID="{36B89712-F786-4222-BD60-1EE3C2056A2B}" presName="nodeTx" presStyleLbl="node1" presStyleIdx="0" presStyleCnt="7">
        <dgm:presLayoutVars>
          <dgm:bulletEnabled val="1"/>
        </dgm:presLayoutVars>
      </dgm:prSet>
      <dgm:spPr/>
    </dgm:pt>
    <dgm:pt modelId="{F742FA32-E8D7-4E52-8506-8DB521029136}" type="pres">
      <dgm:prSet presAssocID="{36B89712-F786-4222-BD60-1EE3C2056A2B}" presName="invisiNode" presStyleLbl="node1" presStyleIdx="0" presStyleCnt="7"/>
      <dgm:spPr/>
    </dgm:pt>
    <dgm:pt modelId="{B52C73E7-2A4A-4FC2-AC6F-9C3A28FE8714}" type="pres">
      <dgm:prSet presAssocID="{36B89712-F786-4222-BD60-1EE3C2056A2B}" presName="imagNode" presStyleLbl="fgImgPlace1" presStyleIdx="0" presStyleCnt="7" custScaleY="657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4D0332-40DC-4B89-8192-CAA028D03FF7}" type="pres">
      <dgm:prSet presAssocID="{879DF1B6-BDE1-4842-AF9E-C33A45D4B556}" presName="sibTrans" presStyleLbl="sibTrans2D1" presStyleIdx="0" presStyleCnt="0"/>
      <dgm:spPr/>
    </dgm:pt>
    <dgm:pt modelId="{67568EB0-520B-4557-8E26-3EEB4987DAD5}" type="pres">
      <dgm:prSet presAssocID="{BB258296-EB7F-4C8C-A188-4798F5249402}" presName="compNode" presStyleCnt="0"/>
      <dgm:spPr/>
    </dgm:pt>
    <dgm:pt modelId="{8D6574D3-A490-4797-B449-2B99F735F324}" type="pres">
      <dgm:prSet presAssocID="{BB258296-EB7F-4C8C-A188-4798F5249402}" presName="bkgdShape" presStyleLbl="node1" presStyleIdx="1" presStyleCnt="7"/>
      <dgm:spPr/>
    </dgm:pt>
    <dgm:pt modelId="{B423F089-E0C7-4C47-935D-30BD0D4233EB}" type="pres">
      <dgm:prSet presAssocID="{BB258296-EB7F-4C8C-A188-4798F5249402}" presName="nodeTx" presStyleLbl="node1" presStyleIdx="1" presStyleCnt="7">
        <dgm:presLayoutVars>
          <dgm:bulletEnabled val="1"/>
        </dgm:presLayoutVars>
      </dgm:prSet>
      <dgm:spPr/>
    </dgm:pt>
    <dgm:pt modelId="{372D5A74-5714-4C1F-9C35-FE51C7D6C539}" type="pres">
      <dgm:prSet presAssocID="{BB258296-EB7F-4C8C-A188-4798F5249402}" presName="invisiNode" presStyleLbl="node1" presStyleIdx="1" presStyleCnt="7"/>
      <dgm:spPr/>
    </dgm:pt>
    <dgm:pt modelId="{F300FD6C-B28C-483B-97C7-7E661AE0FD89}" type="pres">
      <dgm:prSet presAssocID="{BB258296-EB7F-4C8C-A188-4798F5249402}" presName="imagNode" presStyleLbl="fgImgPlace1" presStyleIdx="1" presStyleCnt="7" custScaleY="6320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1CE513CA-1C8D-40DE-B130-4F442BDF3EC4}" type="pres">
      <dgm:prSet presAssocID="{B91A8781-BD04-43BC-A09B-04EA5329C6EC}" presName="sibTrans" presStyleLbl="sibTrans2D1" presStyleIdx="0" presStyleCnt="0"/>
      <dgm:spPr/>
    </dgm:pt>
    <dgm:pt modelId="{098392F6-F2E4-42FE-B6CF-BF517758F5EC}" type="pres">
      <dgm:prSet presAssocID="{CFC07593-F7B8-4257-9FBA-A4C9A4FA1AAE}" presName="compNode" presStyleCnt="0"/>
      <dgm:spPr/>
    </dgm:pt>
    <dgm:pt modelId="{DD4F5FB8-6D52-4294-AFD4-DC3AFD17EFCA}" type="pres">
      <dgm:prSet presAssocID="{CFC07593-F7B8-4257-9FBA-A4C9A4FA1AAE}" presName="bkgdShape" presStyleLbl="node1" presStyleIdx="2" presStyleCnt="7"/>
      <dgm:spPr/>
    </dgm:pt>
    <dgm:pt modelId="{9BE77C45-C3B2-478B-8F1C-65F1ACEBA216}" type="pres">
      <dgm:prSet presAssocID="{CFC07593-F7B8-4257-9FBA-A4C9A4FA1AAE}" presName="nodeTx" presStyleLbl="node1" presStyleIdx="2" presStyleCnt="7">
        <dgm:presLayoutVars>
          <dgm:bulletEnabled val="1"/>
        </dgm:presLayoutVars>
      </dgm:prSet>
      <dgm:spPr/>
    </dgm:pt>
    <dgm:pt modelId="{D7CCACC5-DD77-4D1C-819E-474C618E067B}" type="pres">
      <dgm:prSet presAssocID="{CFC07593-F7B8-4257-9FBA-A4C9A4FA1AAE}" presName="invisiNode" presStyleLbl="node1" presStyleIdx="2" presStyleCnt="7"/>
      <dgm:spPr/>
    </dgm:pt>
    <dgm:pt modelId="{01112B50-B34C-4C2B-AEBC-19B95C1201F9}" type="pres">
      <dgm:prSet presAssocID="{CFC07593-F7B8-4257-9FBA-A4C9A4FA1AAE}" presName="imagNode" presStyleLbl="fgImgPlace1" presStyleIdx="2" presStyleCnt="7" custScaleY="657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6998C2A-E9D2-4D1C-8A7A-56CFBA975708}" type="pres">
      <dgm:prSet presAssocID="{0F4ADB3A-E05C-4A4B-9383-445552BAFC85}" presName="sibTrans" presStyleLbl="sibTrans2D1" presStyleIdx="0" presStyleCnt="0"/>
      <dgm:spPr/>
    </dgm:pt>
    <dgm:pt modelId="{050742A5-C0AC-4395-B8E2-754B57747DCB}" type="pres">
      <dgm:prSet presAssocID="{7D4057A2-0CA9-4753-90C4-8391F5AA420D}" presName="compNode" presStyleCnt="0"/>
      <dgm:spPr/>
    </dgm:pt>
    <dgm:pt modelId="{5C594AFA-16BF-4FCB-8E00-E139E60200F1}" type="pres">
      <dgm:prSet presAssocID="{7D4057A2-0CA9-4753-90C4-8391F5AA420D}" presName="bkgdShape" presStyleLbl="node1" presStyleIdx="3" presStyleCnt="7"/>
      <dgm:spPr/>
    </dgm:pt>
    <dgm:pt modelId="{3B50E12E-0F19-4E05-A07E-36519314A251}" type="pres">
      <dgm:prSet presAssocID="{7D4057A2-0CA9-4753-90C4-8391F5AA420D}" presName="nodeTx" presStyleLbl="node1" presStyleIdx="3" presStyleCnt="7">
        <dgm:presLayoutVars>
          <dgm:bulletEnabled val="1"/>
        </dgm:presLayoutVars>
      </dgm:prSet>
      <dgm:spPr/>
    </dgm:pt>
    <dgm:pt modelId="{BDF3EDAE-9693-4296-9F32-D82AB46039D3}" type="pres">
      <dgm:prSet presAssocID="{7D4057A2-0CA9-4753-90C4-8391F5AA420D}" presName="invisiNode" presStyleLbl="node1" presStyleIdx="3" presStyleCnt="7"/>
      <dgm:spPr/>
    </dgm:pt>
    <dgm:pt modelId="{4F7BBC52-0DB6-4877-92EB-2D73B483471C}" type="pres">
      <dgm:prSet presAssocID="{7D4057A2-0CA9-4753-90C4-8391F5AA420D}" presName="imagNode" presStyleLbl="fgImgPlace1" presStyleIdx="3" presStyleCnt="7" custScaleY="6573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BAE719F4-A47A-4A0F-80F7-7B868AAE7CD6}" type="pres">
      <dgm:prSet presAssocID="{4522A5FA-1AC4-4C47-BB94-10AB0205F126}" presName="sibTrans" presStyleLbl="sibTrans2D1" presStyleIdx="0" presStyleCnt="0"/>
      <dgm:spPr/>
    </dgm:pt>
    <dgm:pt modelId="{6E690AC5-A9CB-426B-828D-9C2D17B5F2D8}" type="pres">
      <dgm:prSet presAssocID="{649A03E4-7CC7-4575-82D9-62861CA02DBC}" presName="compNode" presStyleCnt="0"/>
      <dgm:spPr/>
    </dgm:pt>
    <dgm:pt modelId="{4109A526-29AF-4643-9388-980AA190CF6F}" type="pres">
      <dgm:prSet presAssocID="{649A03E4-7CC7-4575-82D9-62861CA02DBC}" presName="bkgdShape" presStyleLbl="node1" presStyleIdx="4" presStyleCnt="7"/>
      <dgm:spPr/>
    </dgm:pt>
    <dgm:pt modelId="{F8D71DC8-BE91-4150-92DB-36491D4FCA0D}" type="pres">
      <dgm:prSet presAssocID="{649A03E4-7CC7-4575-82D9-62861CA02DBC}" presName="nodeTx" presStyleLbl="node1" presStyleIdx="4" presStyleCnt="7">
        <dgm:presLayoutVars>
          <dgm:bulletEnabled val="1"/>
        </dgm:presLayoutVars>
      </dgm:prSet>
      <dgm:spPr/>
    </dgm:pt>
    <dgm:pt modelId="{4C14C38C-F09B-46F8-B8B5-8206E0532E17}" type="pres">
      <dgm:prSet presAssocID="{649A03E4-7CC7-4575-82D9-62861CA02DBC}" presName="invisiNode" presStyleLbl="node1" presStyleIdx="4" presStyleCnt="7"/>
      <dgm:spPr/>
    </dgm:pt>
    <dgm:pt modelId="{905D47DA-D2EE-4D76-8839-580CC3F28C3F}" type="pres">
      <dgm:prSet presAssocID="{649A03E4-7CC7-4575-82D9-62861CA02DBC}" presName="imagNode" presStyleLbl="fgImgPlace1" presStyleIdx="4" presStyleCnt="7" custScaleY="6910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0C40AB2-DB2A-4BD1-A638-7E502B01822A}" type="pres">
      <dgm:prSet presAssocID="{730F2A46-1D99-443B-A5B7-48A0D5C38074}" presName="sibTrans" presStyleLbl="sibTrans2D1" presStyleIdx="0" presStyleCnt="0"/>
      <dgm:spPr/>
    </dgm:pt>
    <dgm:pt modelId="{582F5B6C-6B2D-43E9-9F67-00739E2FEE20}" type="pres">
      <dgm:prSet presAssocID="{31023CC1-CA29-4050-B270-C7C774285D71}" presName="compNode" presStyleCnt="0"/>
      <dgm:spPr/>
    </dgm:pt>
    <dgm:pt modelId="{052402AF-900C-4D91-AEB5-64C5BCDBF231}" type="pres">
      <dgm:prSet presAssocID="{31023CC1-CA29-4050-B270-C7C774285D71}" presName="bkgdShape" presStyleLbl="node1" presStyleIdx="5" presStyleCnt="7"/>
      <dgm:spPr/>
    </dgm:pt>
    <dgm:pt modelId="{7477D9A5-31F5-41E6-9510-250A847080AA}" type="pres">
      <dgm:prSet presAssocID="{31023CC1-CA29-4050-B270-C7C774285D71}" presName="nodeTx" presStyleLbl="node1" presStyleIdx="5" presStyleCnt="7">
        <dgm:presLayoutVars>
          <dgm:bulletEnabled val="1"/>
        </dgm:presLayoutVars>
      </dgm:prSet>
      <dgm:spPr/>
    </dgm:pt>
    <dgm:pt modelId="{C40605C4-4950-42CF-8B77-7C46144AF55C}" type="pres">
      <dgm:prSet presAssocID="{31023CC1-CA29-4050-B270-C7C774285D71}" presName="invisiNode" presStyleLbl="node1" presStyleIdx="5" presStyleCnt="7"/>
      <dgm:spPr/>
    </dgm:pt>
    <dgm:pt modelId="{23491A8A-FB6E-4516-A88F-1EA9D4F7215A}" type="pres">
      <dgm:prSet presAssocID="{31023CC1-CA29-4050-B270-C7C774285D71}" presName="imagNode" presStyleLbl="fgImgPlace1" presStyleIdx="5" presStyleCnt="7" custScaleY="6826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D121CF6C-017F-4B3F-A539-9F57CACFFB10}" type="pres">
      <dgm:prSet presAssocID="{6BAF6394-B3E6-41BA-A09C-02D86B650072}" presName="sibTrans" presStyleLbl="sibTrans2D1" presStyleIdx="0" presStyleCnt="0"/>
      <dgm:spPr/>
    </dgm:pt>
    <dgm:pt modelId="{D655F2A5-7B70-404F-89D4-1E35DE05E5D3}" type="pres">
      <dgm:prSet presAssocID="{639C62B3-DE74-4A4A-A47E-B0E6D66B5E9A}" presName="compNode" presStyleCnt="0"/>
      <dgm:spPr/>
    </dgm:pt>
    <dgm:pt modelId="{A765FAA2-BCC2-48BF-9CA3-03504514893B}" type="pres">
      <dgm:prSet presAssocID="{639C62B3-DE74-4A4A-A47E-B0E6D66B5E9A}" presName="bkgdShape" presStyleLbl="node1" presStyleIdx="6" presStyleCnt="7"/>
      <dgm:spPr/>
    </dgm:pt>
    <dgm:pt modelId="{8B64C03D-23E0-4E10-BFAE-91B578A2D86E}" type="pres">
      <dgm:prSet presAssocID="{639C62B3-DE74-4A4A-A47E-B0E6D66B5E9A}" presName="nodeTx" presStyleLbl="node1" presStyleIdx="6" presStyleCnt="7">
        <dgm:presLayoutVars>
          <dgm:bulletEnabled val="1"/>
        </dgm:presLayoutVars>
      </dgm:prSet>
      <dgm:spPr/>
    </dgm:pt>
    <dgm:pt modelId="{E23BF87F-F970-462E-9D29-A313F9DFF2ED}" type="pres">
      <dgm:prSet presAssocID="{639C62B3-DE74-4A4A-A47E-B0E6D66B5E9A}" presName="invisiNode" presStyleLbl="node1" presStyleIdx="6" presStyleCnt="7"/>
      <dgm:spPr/>
    </dgm:pt>
    <dgm:pt modelId="{24F8EAD7-15CC-423B-B64F-9B2EAB45DBFF}" type="pres">
      <dgm:prSet presAssocID="{639C62B3-DE74-4A4A-A47E-B0E6D66B5E9A}" presName="imagNode" presStyleLbl="fgImgPlace1" presStyleIdx="6" presStyleCnt="7" custScaleY="6320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4D828604-9209-48DD-A79F-3648FAFA6CA8}" srcId="{628B35CB-A4A8-4654-80CE-CA4AD8F7A5BD}" destId="{BB258296-EB7F-4C8C-A188-4798F5249402}" srcOrd="1" destOrd="0" parTransId="{161505F1-0384-4EBA-9CFD-008F662EB6A9}" sibTransId="{B91A8781-BD04-43BC-A09B-04EA5329C6EC}"/>
    <dgm:cxn modelId="{12BD9405-81F7-44FA-8473-9E4E98350B99}" type="presOf" srcId="{639C62B3-DE74-4A4A-A47E-B0E6D66B5E9A}" destId="{A765FAA2-BCC2-48BF-9CA3-03504514893B}" srcOrd="0" destOrd="0" presId="urn:microsoft.com/office/officeart/2005/8/layout/hList7#1"/>
    <dgm:cxn modelId="{27153319-B2D2-4113-B35A-3481842A1DAC}" srcId="{628B35CB-A4A8-4654-80CE-CA4AD8F7A5BD}" destId="{31023CC1-CA29-4050-B270-C7C774285D71}" srcOrd="5" destOrd="0" parTransId="{C1340CF2-C50F-45AD-A2ED-2F4DEC97A644}" sibTransId="{6BAF6394-B3E6-41BA-A09C-02D86B650072}"/>
    <dgm:cxn modelId="{20E2311A-AEE2-48AC-AC31-8292CCAEFCEE}" srcId="{628B35CB-A4A8-4654-80CE-CA4AD8F7A5BD}" destId="{CFC07593-F7B8-4257-9FBA-A4C9A4FA1AAE}" srcOrd="2" destOrd="0" parTransId="{DE6BCFBF-792A-4CD0-9570-3D58BBC91808}" sibTransId="{0F4ADB3A-E05C-4A4B-9383-445552BAFC85}"/>
    <dgm:cxn modelId="{8EC3FD1A-02AA-48E6-8555-11E7FB55334C}" type="presOf" srcId="{649A03E4-7CC7-4575-82D9-62861CA02DBC}" destId="{4109A526-29AF-4643-9388-980AA190CF6F}" srcOrd="0" destOrd="0" presId="urn:microsoft.com/office/officeart/2005/8/layout/hList7#1"/>
    <dgm:cxn modelId="{5205F01B-EB9D-4B91-A6FA-91E6E6B1077D}" type="presOf" srcId="{6BAF6394-B3E6-41BA-A09C-02D86B650072}" destId="{D121CF6C-017F-4B3F-A539-9F57CACFFB10}" srcOrd="0" destOrd="0" presId="urn:microsoft.com/office/officeart/2005/8/layout/hList7#1"/>
    <dgm:cxn modelId="{94DC3633-00C3-4E75-B22D-BCE5F5E355EE}" type="presOf" srcId="{36B89712-F786-4222-BD60-1EE3C2056A2B}" destId="{181A6D69-9765-438D-8376-2DC889FE48AA}" srcOrd="1" destOrd="0" presId="urn:microsoft.com/office/officeart/2005/8/layout/hList7#1"/>
    <dgm:cxn modelId="{21C34A36-8DB8-4FC8-8D81-88B0ECBE9C0D}" srcId="{628B35CB-A4A8-4654-80CE-CA4AD8F7A5BD}" destId="{649A03E4-7CC7-4575-82D9-62861CA02DBC}" srcOrd="4" destOrd="0" parTransId="{10E9AC90-BF61-453F-A456-44465B371A4F}" sibTransId="{730F2A46-1D99-443B-A5B7-48A0D5C38074}"/>
    <dgm:cxn modelId="{2625395D-1C67-4801-8748-469165BDE313}" type="presOf" srcId="{31023CC1-CA29-4050-B270-C7C774285D71}" destId="{052402AF-900C-4D91-AEB5-64C5BCDBF231}" srcOrd="0" destOrd="0" presId="urn:microsoft.com/office/officeart/2005/8/layout/hList7#1"/>
    <dgm:cxn modelId="{F3CB1564-9DE4-43F1-A4EA-683CDB98B431}" type="presOf" srcId="{B91A8781-BD04-43BC-A09B-04EA5329C6EC}" destId="{1CE513CA-1C8D-40DE-B130-4F442BDF3EC4}" srcOrd="0" destOrd="0" presId="urn:microsoft.com/office/officeart/2005/8/layout/hList7#1"/>
    <dgm:cxn modelId="{F462BB4B-01DA-42EF-BDB8-A4B3134A8AAD}" type="presOf" srcId="{7D4057A2-0CA9-4753-90C4-8391F5AA420D}" destId="{3B50E12E-0F19-4E05-A07E-36519314A251}" srcOrd="1" destOrd="0" presId="urn:microsoft.com/office/officeart/2005/8/layout/hList7#1"/>
    <dgm:cxn modelId="{46E9B46F-2EC2-4915-9368-10E86BC020CB}" srcId="{628B35CB-A4A8-4654-80CE-CA4AD8F7A5BD}" destId="{7D4057A2-0CA9-4753-90C4-8391F5AA420D}" srcOrd="3" destOrd="0" parTransId="{856F2CC9-2590-480F-BCB8-0C766E99EC30}" sibTransId="{4522A5FA-1AC4-4C47-BB94-10AB0205F126}"/>
    <dgm:cxn modelId="{5E15F88C-41E5-4CA2-9205-5719805F18D9}" type="presOf" srcId="{730F2A46-1D99-443B-A5B7-48A0D5C38074}" destId="{D0C40AB2-DB2A-4BD1-A638-7E502B01822A}" srcOrd="0" destOrd="0" presId="urn:microsoft.com/office/officeart/2005/8/layout/hList7#1"/>
    <dgm:cxn modelId="{B483239F-289D-4096-86F8-E8B673F6CD01}" srcId="{628B35CB-A4A8-4654-80CE-CA4AD8F7A5BD}" destId="{639C62B3-DE74-4A4A-A47E-B0E6D66B5E9A}" srcOrd="6" destOrd="0" parTransId="{4E8712CD-F5A9-423E-BE13-5CD45D4A5660}" sibTransId="{025D1B51-EB4A-4E35-A657-9D3AAA8777B7}"/>
    <dgm:cxn modelId="{57283AAA-790D-442B-88C2-08E539F5E95F}" type="presOf" srcId="{879DF1B6-BDE1-4842-AF9E-C33A45D4B556}" destId="{694D0332-40DC-4B89-8192-CAA028D03FF7}" srcOrd="0" destOrd="0" presId="urn:microsoft.com/office/officeart/2005/8/layout/hList7#1"/>
    <dgm:cxn modelId="{6B6C9BBA-460D-47AB-912D-5D880991D044}" type="presOf" srcId="{649A03E4-7CC7-4575-82D9-62861CA02DBC}" destId="{F8D71DC8-BE91-4150-92DB-36491D4FCA0D}" srcOrd="1" destOrd="0" presId="urn:microsoft.com/office/officeart/2005/8/layout/hList7#1"/>
    <dgm:cxn modelId="{BA58A3BF-E170-42C5-95B4-CD60874EADB1}" type="presOf" srcId="{7D4057A2-0CA9-4753-90C4-8391F5AA420D}" destId="{5C594AFA-16BF-4FCB-8E00-E139E60200F1}" srcOrd="0" destOrd="0" presId="urn:microsoft.com/office/officeart/2005/8/layout/hList7#1"/>
    <dgm:cxn modelId="{6EEB94C6-58A3-4288-9D8E-60F885084EF4}" type="presOf" srcId="{CFC07593-F7B8-4257-9FBA-A4C9A4FA1AAE}" destId="{DD4F5FB8-6D52-4294-AFD4-DC3AFD17EFCA}" srcOrd="0" destOrd="0" presId="urn:microsoft.com/office/officeart/2005/8/layout/hList7#1"/>
    <dgm:cxn modelId="{653AC7C7-45EB-4400-8F3B-7B791CE83986}" type="presOf" srcId="{4522A5FA-1AC4-4C47-BB94-10AB0205F126}" destId="{BAE719F4-A47A-4A0F-80F7-7B868AAE7CD6}" srcOrd="0" destOrd="0" presId="urn:microsoft.com/office/officeart/2005/8/layout/hList7#1"/>
    <dgm:cxn modelId="{8BD2BECD-D1B3-41A6-85AA-D380951AA2D2}" type="presOf" srcId="{BB258296-EB7F-4C8C-A188-4798F5249402}" destId="{8D6574D3-A490-4797-B449-2B99F735F324}" srcOrd="0" destOrd="0" presId="urn:microsoft.com/office/officeart/2005/8/layout/hList7#1"/>
    <dgm:cxn modelId="{9D497FE3-E420-43C2-91C7-96B7D1FC49F0}" type="presOf" srcId="{639C62B3-DE74-4A4A-A47E-B0E6D66B5E9A}" destId="{8B64C03D-23E0-4E10-BFAE-91B578A2D86E}" srcOrd="1" destOrd="0" presId="urn:microsoft.com/office/officeart/2005/8/layout/hList7#1"/>
    <dgm:cxn modelId="{50BD0DEA-620C-409D-8C5C-046052EDE11B}" srcId="{628B35CB-A4A8-4654-80CE-CA4AD8F7A5BD}" destId="{36B89712-F786-4222-BD60-1EE3C2056A2B}" srcOrd="0" destOrd="0" parTransId="{5E5A0C9D-BCDE-4242-9F44-091266334654}" sibTransId="{879DF1B6-BDE1-4842-AF9E-C33A45D4B556}"/>
    <dgm:cxn modelId="{1C7AB8EF-88AE-4135-9A2B-BFED29AF8C08}" type="presOf" srcId="{628B35CB-A4A8-4654-80CE-CA4AD8F7A5BD}" destId="{53664C80-77C9-4D73-A168-7F51F164C722}" srcOrd="0" destOrd="0" presId="urn:microsoft.com/office/officeart/2005/8/layout/hList7#1"/>
    <dgm:cxn modelId="{5745A7F4-547F-4365-BD61-FB397759DF39}" type="presOf" srcId="{31023CC1-CA29-4050-B270-C7C774285D71}" destId="{7477D9A5-31F5-41E6-9510-250A847080AA}" srcOrd="1" destOrd="0" presId="urn:microsoft.com/office/officeart/2005/8/layout/hList7#1"/>
    <dgm:cxn modelId="{BAA75FFC-C84F-49BD-9FE2-C38EACBB400A}" type="presOf" srcId="{BB258296-EB7F-4C8C-A188-4798F5249402}" destId="{B423F089-E0C7-4C47-935D-30BD0D4233EB}" srcOrd="1" destOrd="0" presId="urn:microsoft.com/office/officeart/2005/8/layout/hList7#1"/>
    <dgm:cxn modelId="{5BA064FC-A024-4D8C-8743-7BE8C34A7DE9}" type="presOf" srcId="{0F4ADB3A-E05C-4A4B-9383-445552BAFC85}" destId="{76998C2A-E9D2-4D1C-8A7A-56CFBA975708}" srcOrd="0" destOrd="0" presId="urn:microsoft.com/office/officeart/2005/8/layout/hList7#1"/>
    <dgm:cxn modelId="{70ADFAFE-69FE-44AB-A568-20E5DBA23176}" type="presOf" srcId="{36B89712-F786-4222-BD60-1EE3C2056A2B}" destId="{C855DAA7-A4DE-47E7-9913-8349B80ABD28}" srcOrd="0" destOrd="0" presId="urn:microsoft.com/office/officeart/2005/8/layout/hList7#1"/>
    <dgm:cxn modelId="{FF9E0DFF-935D-4929-916C-ECB90A2B1B27}" type="presOf" srcId="{CFC07593-F7B8-4257-9FBA-A4C9A4FA1AAE}" destId="{9BE77C45-C3B2-478B-8F1C-65F1ACEBA216}" srcOrd="1" destOrd="0" presId="urn:microsoft.com/office/officeart/2005/8/layout/hList7#1"/>
    <dgm:cxn modelId="{395D6268-C23E-4015-8FF6-54AA94A7D55B}" type="presParOf" srcId="{53664C80-77C9-4D73-A168-7F51F164C722}" destId="{07D4B40F-1AEF-41F7-93E1-6BC088D0FE11}" srcOrd="0" destOrd="0" presId="urn:microsoft.com/office/officeart/2005/8/layout/hList7#1"/>
    <dgm:cxn modelId="{17BC021B-7D8C-4CCB-9FFF-91937ED636F8}" type="presParOf" srcId="{53664C80-77C9-4D73-A168-7F51F164C722}" destId="{20B02DE3-AD1D-4C21-A0BE-EE48DEB56EED}" srcOrd="1" destOrd="0" presId="urn:microsoft.com/office/officeart/2005/8/layout/hList7#1"/>
    <dgm:cxn modelId="{163907A6-4A85-4A5A-BCEA-ACE62877F9FB}" type="presParOf" srcId="{20B02DE3-AD1D-4C21-A0BE-EE48DEB56EED}" destId="{A0718BCB-C127-4658-AF11-87482944DB36}" srcOrd="0" destOrd="0" presId="urn:microsoft.com/office/officeart/2005/8/layout/hList7#1"/>
    <dgm:cxn modelId="{9F3F35CC-8929-4C82-8186-0E035A534444}" type="presParOf" srcId="{A0718BCB-C127-4658-AF11-87482944DB36}" destId="{C855DAA7-A4DE-47E7-9913-8349B80ABD28}" srcOrd="0" destOrd="0" presId="urn:microsoft.com/office/officeart/2005/8/layout/hList7#1"/>
    <dgm:cxn modelId="{659937EC-04EA-4385-AEA1-D669DE00C8D5}" type="presParOf" srcId="{A0718BCB-C127-4658-AF11-87482944DB36}" destId="{181A6D69-9765-438D-8376-2DC889FE48AA}" srcOrd="1" destOrd="0" presId="urn:microsoft.com/office/officeart/2005/8/layout/hList7#1"/>
    <dgm:cxn modelId="{76A41D42-3E7F-4B75-89FA-BE9E50E5E335}" type="presParOf" srcId="{A0718BCB-C127-4658-AF11-87482944DB36}" destId="{F742FA32-E8D7-4E52-8506-8DB521029136}" srcOrd="2" destOrd="0" presId="urn:microsoft.com/office/officeart/2005/8/layout/hList7#1"/>
    <dgm:cxn modelId="{41BC229D-F840-438F-A72A-C3E95A27C1DC}" type="presParOf" srcId="{A0718BCB-C127-4658-AF11-87482944DB36}" destId="{B52C73E7-2A4A-4FC2-AC6F-9C3A28FE8714}" srcOrd="3" destOrd="0" presId="urn:microsoft.com/office/officeart/2005/8/layout/hList7#1"/>
    <dgm:cxn modelId="{6963E7E4-6396-4C84-BD8C-2D89944639E2}" type="presParOf" srcId="{20B02DE3-AD1D-4C21-A0BE-EE48DEB56EED}" destId="{694D0332-40DC-4B89-8192-CAA028D03FF7}" srcOrd="1" destOrd="0" presId="urn:microsoft.com/office/officeart/2005/8/layout/hList7#1"/>
    <dgm:cxn modelId="{C5ECCB30-D4FD-400A-8A5D-7F3EE611F749}" type="presParOf" srcId="{20B02DE3-AD1D-4C21-A0BE-EE48DEB56EED}" destId="{67568EB0-520B-4557-8E26-3EEB4987DAD5}" srcOrd="2" destOrd="0" presId="urn:microsoft.com/office/officeart/2005/8/layout/hList7#1"/>
    <dgm:cxn modelId="{AAE01CE5-0ECF-4B0E-B645-4A0305D302DE}" type="presParOf" srcId="{67568EB0-520B-4557-8E26-3EEB4987DAD5}" destId="{8D6574D3-A490-4797-B449-2B99F735F324}" srcOrd="0" destOrd="0" presId="urn:microsoft.com/office/officeart/2005/8/layout/hList7#1"/>
    <dgm:cxn modelId="{F2B61E1A-0A79-4BD4-A678-FFF57B96F5C4}" type="presParOf" srcId="{67568EB0-520B-4557-8E26-3EEB4987DAD5}" destId="{B423F089-E0C7-4C47-935D-30BD0D4233EB}" srcOrd="1" destOrd="0" presId="urn:microsoft.com/office/officeart/2005/8/layout/hList7#1"/>
    <dgm:cxn modelId="{94CF4A11-5445-413B-A62E-024CF3668510}" type="presParOf" srcId="{67568EB0-520B-4557-8E26-3EEB4987DAD5}" destId="{372D5A74-5714-4C1F-9C35-FE51C7D6C539}" srcOrd="2" destOrd="0" presId="urn:microsoft.com/office/officeart/2005/8/layout/hList7#1"/>
    <dgm:cxn modelId="{0E7DA93D-3049-4251-9DB8-AE4281280B19}" type="presParOf" srcId="{67568EB0-520B-4557-8E26-3EEB4987DAD5}" destId="{F300FD6C-B28C-483B-97C7-7E661AE0FD89}" srcOrd="3" destOrd="0" presId="urn:microsoft.com/office/officeart/2005/8/layout/hList7#1"/>
    <dgm:cxn modelId="{AE6FCD7B-6588-4D68-A083-EE712DDB6F0E}" type="presParOf" srcId="{20B02DE3-AD1D-4C21-A0BE-EE48DEB56EED}" destId="{1CE513CA-1C8D-40DE-B130-4F442BDF3EC4}" srcOrd="3" destOrd="0" presId="urn:microsoft.com/office/officeart/2005/8/layout/hList7#1"/>
    <dgm:cxn modelId="{DDCA2910-C916-4BD2-B813-F66F93A6D820}" type="presParOf" srcId="{20B02DE3-AD1D-4C21-A0BE-EE48DEB56EED}" destId="{098392F6-F2E4-42FE-B6CF-BF517758F5EC}" srcOrd="4" destOrd="0" presId="urn:microsoft.com/office/officeart/2005/8/layout/hList7#1"/>
    <dgm:cxn modelId="{752338B2-017F-4F21-932A-D7DCC9E99D7F}" type="presParOf" srcId="{098392F6-F2E4-42FE-B6CF-BF517758F5EC}" destId="{DD4F5FB8-6D52-4294-AFD4-DC3AFD17EFCA}" srcOrd="0" destOrd="0" presId="urn:microsoft.com/office/officeart/2005/8/layout/hList7#1"/>
    <dgm:cxn modelId="{205EAA8A-44B6-4DE7-9D15-4E72E234A17F}" type="presParOf" srcId="{098392F6-F2E4-42FE-B6CF-BF517758F5EC}" destId="{9BE77C45-C3B2-478B-8F1C-65F1ACEBA216}" srcOrd="1" destOrd="0" presId="urn:microsoft.com/office/officeart/2005/8/layout/hList7#1"/>
    <dgm:cxn modelId="{041AE388-F593-431C-B9D9-46DDB6DD3535}" type="presParOf" srcId="{098392F6-F2E4-42FE-B6CF-BF517758F5EC}" destId="{D7CCACC5-DD77-4D1C-819E-474C618E067B}" srcOrd="2" destOrd="0" presId="urn:microsoft.com/office/officeart/2005/8/layout/hList7#1"/>
    <dgm:cxn modelId="{283827CB-AE33-4203-B7BA-DCE6FAC1C6A0}" type="presParOf" srcId="{098392F6-F2E4-42FE-B6CF-BF517758F5EC}" destId="{01112B50-B34C-4C2B-AEBC-19B95C1201F9}" srcOrd="3" destOrd="0" presId="urn:microsoft.com/office/officeart/2005/8/layout/hList7#1"/>
    <dgm:cxn modelId="{F2F40EFF-96D8-4926-BC7B-DBEA1030D7DE}" type="presParOf" srcId="{20B02DE3-AD1D-4C21-A0BE-EE48DEB56EED}" destId="{76998C2A-E9D2-4D1C-8A7A-56CFBA975708}" srcOrd="5" destOrd="0" presId="urn:microsoft.com/office/officeart/2005/8/layout/hList7#1"/>
    <dgm:cxn modelId="{2ACF7A26-285E-4CB3-A9BB-2DC5E4766286}" type="presParOf" srcId="{20B02DE3-AD1D-4C21-A0BE-EE48DEB56EED}" destId="{050742A5-C0AC-4395-B8E2-754B57747DCB}" srcOrd="6" destOrd="0" presId="urn:microsoft.com/office/officeart/2005/8/layout/hList7#1"/>
    <dgm:cxn modelId="{F5BD0915-F55D-4678-8508-1922EAB4174E}" type="presParOf" srcId="{050742A5-C0AC-4395-B8E2-754B57747DCB}" destId="{5C594AFA-16BF-4FCB-8E00-E139E60200F1}" srcOrd="0" destOrd="0" presId="urn:microsoft.com/office/officeart/2005/8/layout/hList7#1"/>
    <dgm:cxn modelId="{5E9CAD2D-D39B-45D4-BF9B-9D556D6B35E8}" type="presParOf" srcId="{050742A5-C0AC-4395-B8E2-754B57747DCB}" destId="{3B50E12E-0F19-4E05-A07E-36519314A251}" srcOrd="1" destOrd="0" presId="urn:microsoft.com/office/officeart/2005/8/layout/hList7#1"/>
    <dgm:cxn modelId="{C7E89024-6FBD-425E-9EEE-47CD6D43D035}" type="presParOf" srcId="{050742A5-C0AC-4395-B8E2-754B57747DCB}" destId="{BDF3EDAE-9693-4296-9F32-D82AB46039D3}" srcOrd="2" destOrd="0" presId="urn:microsoft.com/office/officeart/2005/8/layout/hList7#1"/>
    <dgm:cxn modelId="{990EC157-F088-4523-A197-2077CF46992C}" type="presParOf" srcId="{050742A5-C0AC-4395-B8E2-754B57747DCB}" destId="{4F7BBC52-0DB6-4877-92EB-2D73B483471C}" srcOrd="3" destOrd="0" presId="urn:microsoft.com/office/officeart/2005/8/layout/hList7#1"/>
    <dgm:cxn modelId="{BF3F47D2-1765-45A0-A93F-EB2A81932A84}" type="presParOf" srcId="{20B02DE3-AD1D-4C21-A0BE-EE48DEB56EED}" destId="{BAE719F4-A47A-4A0F-80F7-7B868AAE7CD6}" srcOrd="7" destOrd="0" presId="urn:microsoft.com/office/officeart/2005/8/layout/hList7#1"/>
    <dgm:cxn modelId="{67963E2C-2A38-4BB7-8777-F919AC5CA468}" type="presParOf" srcId="{20B02DE3-AD1D-4C21-A0BE-EE48DEB56EED}" destId="{6E690AC5-A9CB-426B-828D-9C2D17B5F2D8}" srcOrd="8" destOrd="0" presId="urn:microsoft.com/office/officeart/2005/8/layout/hList7#1"/>
    <dgm:cxn modelId="{C6B8180C-B4C1-4011-9FF7-A9BC78BD2408}" type="presParOf" srcId="{6E690AC5-A9CB-426B-828D-9C2D17B5F2D8}" destId="{4109A526-29AF-4643-9388-980AA190CF6F}" srcOrd="0" destOrd="0" presId="urn:microsoft.com/office/officeart/2005/8/layout/hList7#1"/>
    <dgm:cxn modelId="{9D13172E-D874-4D5D-8046-FCF39BA6E286}" type="presParOf" srcId="{6E690AC5-A9CB-426B-828D-9C2D17B5F2D8}" destId="{F8D71DC8-BE91-4150-92DB-36491D4FCA0D}" srcOrd="1" destOrd="0" presId="urn:microsoft.com/office/officeart/2005/8/layout/hList7#1"/>
    <dgm:cxn modelId="{D8625053-D7F2-4E19-ADCC-39EC3157E0CC}" type="presParOf" srcId="{6E690AC5-A9CB-426B-828D-9C2D17B5F2D8}" destId="{4C14C38C-F09B-46F8-B8B5-8206E0532E17}" srcOrd="2" destOrd="0" presId="urn:microsoft.com/office/officeart/2005/8/layout/hList7#1"/>
    <dgm:cxn modelId="{EA0AB742-681A-4DF4-9274-480ECAB0FF6A}" type="presParOf" srcId="{6E690AC5-A9CB-426B-828D-9C2D17B5F2D8}" destId="{905D47DA-D2EE-4D76-8839-580CC3F28C3F}" srcOrd="3" destOrd="0" presId="urn:microsoft.com/office/officeart/2005/8/layout/hList7#1"/>
    <dgm:cxn modelId="{AE0C6F6E-414D-4E0E-B055-23328D257701}" type="presParOf" srcId="{20B02DE3-AD1D-4C21-A0BE-EE48DEB56EED}" destId="{D0C40AB2-DB2A-4BD1-A638-7E502B01822A}" srcOrd="9" destOrd="0" presId="urn:microsoft.com/office/officeart/2005/8/layout/hList7#1"/>
    <dgm:cxn modelId="{72105DC9-59BD-436A-B401-F646D9434B59}" type="presParOf" srcId="{20B02DE3-AD1D-4C21-A0BE-EE48DEB56EED}" destId="{582F5B6C-6B2D-43E9-9F67-00739E2FEE20}" srcOrd="10" destOrd="0" presId="urn:microsoft.com/office/officeart/2005/8/layout/hList7#1"/>
    <dgm:cxn modelId="{576EBE08-204B-4240-9F41-4DBF69AABC91}" type="presParOf" srcId="{582F5B6C-6B2D-43E9-9F67-00739E2FEE20}" destId="{052402AF-900C-4D91-AEB5-64C5BCDBF231}" srcOrd="0" destOrd="0" presId="urn:microsoft.com/office/officeart/2005/8/layout/hList7#1"/>
    <dgm:cxn modelId="{5069B2CB-754A-43F5-A96F-67180A8B9504}" type="presParOf" srcId="{582F5B6C-6B2D-43E9-9F67-00739E2FEE20}" destId="{7477D9A5-31F5-41E6-9510-250A847080AA}" srcOrd="1" destOrd="0" presId="urn:microsoft.com/office/officeart/2005/8/layout/hList7#1"/>
    <dgm:cxn modelId="{12AED9AD-37C4-4845-A971-77F3CC4E6FF3}" type="presParOf" srcId="{582F5B6C-6B2D-43E9-9F67-00739E2FEE20}" destId="{C40605C4-4950-42CF-8B77-7C46144AF55C}" srcOrd="2" destOrd="0" presId="urn:microsoft.com/office/officeart/2005/8/layout/hList7#1"/>
    <dgm:cxn modelId="{09236A6D-D09F-4EDC-955A-BC328AEAA40C}" type="presParOf" srcId="{582F5B6C-6B2D-43E9-9F67-00739E2FEE20}" destId="{23491A8A-FB6E-4516-A88F-1EA9D4F7215A}" srcOrd="3" destOrd="0" presId="urn:microsoft.com/office/officeart/2005/8/layout/hList7#1"/>
    <dgm:cxn modelId="{3BF3C04A-0D87-45F7-9D07-07E56AE1C777}" type="presParOf" srcId="{20B02DE3-AD1D-4C21-A0BE-EE48DEB56EED}" destId="{D121CF6C-017F-4B3F-A539-9F57CACFFB10}" srcOrd="11" destOrd="0" presId="urn:microsoft.com/office/officeart/2005/8/layout/hList7#1"/>
    <dgm:cxn modelId="{50AB3025-2DD6-4EAB-8DDD-3D5CC020297E}" type="presParOf" srcId="{20B02DE3-AD1D-4C21-A0BE-EE48DEB56EED}" destId="{D655F2A5-7B70-404F-89D4-1E35DE05E5D3}" srcOrd="12" destOrd="0" presId="urn:microsoft.com/office/officeart/2005/8/layout/hList7#1"/>
    <dgm:cxn modelId="{B1321C7A-DA0A-4F91-8956-D10223272211}" type="presParOf" srcId="{D655F2A5-7B70-404F-89D4-1E35DE05E5D3}" destId="{A765FAA2-BCC2-48BF-9CA3-03504514893B}" srcOrd="0" destOrd="0" presId="urn:microsoft.com/office/officeart/2005/8/layout/hList7#1"/>
    <dgm:cxn modelId="{CD6EC66F-6CEF-4207-9141-43FDC629937F}" type="presParOf" srcId="{D655F2A5-7B70-404F-89D4-1E35DE05E5D3}" destId="{8B64C03D-23E0-4E10-BFAE-91B578A2D86E}" srcOrd="1" destOrd="0" presId="urn:microsoft.com/office/officeart/2005/8/layout/hList7#1"/>
    <dgm:cxn modelId="{9967AD0A-0476-4BF3-80FB-5F8A3B17BECB}" type="presParOf" srcId="{D655F2A5-7B70-404F-89D4-1E35DE05E5D3}" destId="{E23BF87F-F970-462E-9D29-A313F9DFF2ED}" srcOrd="2" destOrd="0" presId="urn:microsoft.com/office/officeart/2005/8/layout/hList7#1"/>
    <dgm:cxn modelId="{943A6440-3A83-4FE6-8F02-9AE21CA6CD3E}" type="presParOf" srcId="{D655F2A5-7B70-404F-89D4-1E35DE05E5D3}" destId="{24F8EAD7-15CC-423B-B64F-9B2EAB45DBF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DE1D7D-2A1E-4D4F-9781-F0CF24A15C67}" type="doc">
      <dgm:prSet loTypeId="urn:microsoft.com/office/officeart/2005/8/layout/arrow2#1" loCatId="process" qsTypeId="urn:microsoft.com/office/officeart/2005/8/quickstyle/3d3#10" qsCatId="3D" csTypeId="urn:microsoft.com/office/officeart/2005/8/colors/colorful4#7" csCatId="colorful" phldr="1"/>
      <dgm:spPr/>
      <dgm:t>
        <a:bodyPr/>
        <a:lstStyle/>
        <a:p>
          <a:endParaRPr lang="ru-RU"/>
        </a:p>
      </dgm:t>
    </dgm:pt>
    <dgm:pt modelId="{5339B7F1-C351-47F7-A110-241E82511F83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педагоги-организаторы </a:t>
          </a:r>
        </a:p>
      </dgm:t>
    </dgm:pt>
    <dgm:pt modelId="{C3054D40-77DF-4082-A32C-47F4C023A934}" type="parTrans" cxnId="{D137637A-E726-4A47-9275-A0788CF91E2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A959F-C368-47C1-B23E-56E2E2B1CC2C}" type="sibTrans" cxnId="{D137637A-E726-4A47-9275-A0788CF91E2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3A39E-CA44-420A-AE0E-94008AEF3870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директора по воспитательной работе</a:t>
          </a:r>
        </a:p>
      </dgm:t>
    </dgm:pt>
    <dgm:pt modelId="{AFF9C5ED-0587-4CFA-9044-A627CB5A10A1}" type="parTrans" cxnId="{B670F6F6-FCDD-4BF9-8E74-A3D06F6196F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CBDF5-C99A-4FE0-949D-8881F698312F}" type="sibTrans" cxnId="{B670F6F6-FCDD-4BF9-8E74-A3D06F6196F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6E6BF-7A51-4DDE-A858-3E2BC2484938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методисты, курирующие воспитательную работу</a:t>
          </a:r>
        </a:p>
      </dgm:t>
    </dgm:pt>
    <dgm:pt modelId="{B322D6BC-5F0B-4D75-8144-B5E177E2E98B}" type="parTrans" cxnId="{4B5FB3D7-C1C0-474E-8377-1C21DC8FCAF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152DAB-46E2-4F46-99D2-FF23A0ACC63A}" type="sibTrans" cxnId="{4B5FB3D7-C1C0-474E-8377-1C21DC8FCAF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526B8-149C-4284-8B9E-632B61FD0886}">
      <dgm:prSet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начальников управлений (отделов) образования муниципальных образований РК</a:t>
          </a:r>
        </a:p>
      </dgm:t>
    </dgm:pt>
    <dgm:pt modelId="{3FA18228-049E-4418-99F2-026F3CF6FB7C}" type="parTrans" cxnId="{49D28546-5326-4742-8A19-2748367E573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2FEF6-F8D5-47B6-935E-506943F3E6E0}" type="sibTrans" cxnId="{49D28546-5326-4742-8A19-2748367E573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68D230-5FE2-424E-9920-DA5C97431DFE}" type="pres">
      <dgm:prSet presAssocID="{4CDE1D7D-2A1E-4D4F-9781-F0CF24A15C67}" presName="arrowDiagram" presStyleCnt="0">
        <dgm:presLayoutVars>
          <dgm:chMax val="5"/>
          <dgm:dir/>
          <dgm:resizeHandles val="exact"/>
        </dgm:presLayoutVars>
      </dgm:prSet>
      <dgm:spPr/>
    </dgm:pt>
    <dgm:pt modelId="{684844CB-A3EF-4881-B184-B93CA6030EED}" type="pres">
      <dgm:prSet presAssocID="{4CDE1D7D-2A1E-4D4F-9781-F0CF24A15C67}" presName="arrow" presStyleLbl="bgShp" presStyleIdx="0" presStyleCnt="1"/>
      <dgm:spPr>
        <a:solidFill>
          <a:srgbClr val="FFE8CB">
            <a:alpha val="72941"/>
          </a:srgbClr>
        </a:solidFill>
        <a:effectLst>
          <a:glow rad="139700">
            <a:schemeClr val="accent6">
              <a:satMod val="175000"/>
              <a:alpha val="40000"/>
            </a:schemeClr>
          </a:glow>
        </a:effectLst>
      </dgm:spPr>
    </dgm:pt>
    <dgm:pt modelId="{56B4F621-5B89-4465-AFC6-3655E4F4596C}" type="pres">
      <dgm:prSet presAssocID="{4CDE1D7D-2A1E-4D4F-9781-F0CF24A15C67}" presName="arrowDiagram4" presStyleCnt="0"/>
      <dgm:spPr/>
    </dgm:pt>
    <dgm:pt modelId="{46436E97-8E54-4E82-B848-6DA079C78B17}" type="pres">
      <dgm:prSet presAssocID="{5339B7F1-C351-47F7-A110-241E82511F83}" presName="bullet4a" presStyleLbl="node1" presStyleIdx="0" presStyleCnt="4"/>
      <dgm:spPr/>
    </dgm:pt>
    <dgm:pt modelId="{5E507066-72DE-4A26-9AEE-E4EEE4A5A698}" type="pres">
      <dgm:prSet presAssocID="{5339B7F1-C351-47F7-A110-241E82511F83}" presName="textBox4a" presStyleLbl="revTx" presStyleIdx="0" presStyleCnt="4">
        <dgm:presLayoutVars>
          <dgm:bulletEnabled val="1"/>
        </dgm:presLayoutVars>
      </dgm:prSet>
      <dgm:spPr/>
    </dgm:pt>
    <dgm:pt modelId="{547F8DD4-2DA3-4575-AD90-35AEC3A93E38}" type="pres">
      <dgm:prSet presAssocID="{C6B3A39E-CA44-420A-AE0E-94008AEF3870}" presName="bullet4b" presStyleLbl="node1" presStyleIdx="1" presStyleCnt="4"/>
      <dgm:spPr/>
    </dgm:pt>
    <dgm:pt modelId="{C7889E35-5AB4-495A-9752-65B44B3E3055}" type="pres">
      <dgm:prSet presAssocID="{C6B3A39E-CA44-420A-AE0E-94008AEF3870}" presName="textBox4b" presStyleLbl="revTx" presStyleIdx="1" presStyleCnt="4">
        <dgm:presLayoutVars>
          <dgm:bulletEnabled val="1"/>
        </dgm:presLayoutVars>
      </dgm:prSet>
      <dgm:spPr/>
    </dgm:pt>
    <dgm:pt modelId="{A7EF28B8-AE65-43FA-8AC1-0ECB59E97007}" type="pres">
      <dgm:prSet presAssocID="{2A56E6BF-7A51-4DDE-A858-3E2BC2484938}" presName="bullet4c" presStyleLbl="node1" presStyleIdx="2" presStyleCnt="4"/>
      <dgm:spPr/>
    </dgm:pt>
    <dgm:pt modelId="{98196F2E-AAE3-49C9-8484-2018AFC9B101}" type="pres">
      <dgm:prSet presAssocID="{2A56E6BF-7A51-4DDE-A858-3E2BC2484938}" presName="textBox4c" presStyleLbl="revTx" presStyleIdx="2" presStyleCnt="4">
        <dgm:presLayoutVars>
          <dgm:bulletEnabled val="1"/>
        </dgm:presLayoutVars>
      </dgm:prSet>
      <dgm:spPr/>
    </dgm:pt>
    <dgm:pt modelId="{3033E73C-E4A7-4F43-B17D-FA79DEF4B92E}" type="pres">
      <dgm:prSet presAssocID="{FCA526B8-149C-4284-8B9E-632B61FD0886}" presName="bullet4d" presStyleLbl="node1" presStyleIdx="3" presStyleCnt="4"/>
      <dgm:spPr/>
    </dgm:pt>
    <dgm:pt modelId="{D7E0D0EB-D8DD-43E7-86D2-D5C29799A27D}" type="pres">
      <dgm:prSet presAssocID="{FCA526B8-149C-4284-8B9E-632B61FD0886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49D28546-5326-4742-8A19-2748367E5736}" srcId="{4CDE1D7D-2A1E-4D4F-9781-F0CF24A15C67}" destId="{FCA526B8-149C-4284-8B9E-632B61FD0886}" srcOrd="3" destOrd="0" parTransId="{3FA18228-049E-4418-99F2-026F3CF6FB7C}" sibTransId="{DCA2FEF6-F8D5-47B6-935E-506943F3E6E0}"/>
    <dgm:cxn modelId="{D137637A-E726-4A47-9275-A0788CF91E22}" srcId="{4CDE1D7D-2A1E-4D4F-9781-F0CF24A15C67}" destId="{5339B7F1-C351-47F7-A110-241E82511F83}" srcOrd="0" destOrd="0" parTransId="{C3054D40-77DF-4082-A32C-47F4C023A934}" sibTransId="{C3DA959F-C368-47C1-B23E-56E2E2B1CC2C}"/>
    <dgm:cxn modelId="{283C8E8B-0E07-4BDF-8D5B-EF412E74A450}" type="presOf" srcId="{C6B3A39E-CA44-420A-AE0E-94008AEF3870}" destId="{C7889E35-5AB4-495A-9752-65B44B3E3055}" srcOrd="0" destOrd="0" presId="urn:microsoft.com/office/officeart/2005/8/layout/arrow2#1"/>
    <dgm:cxn modelId="{C232859B-58A2-4A46-8FC1-CA1611019EEC}" type="presOf" srcId="{4CDE1D7D-2A1E-4D4F-9781-F0CF24A15C67}" destId="{3D68D230-5FE2-424E-9920-DA5C97431DFE}" srcOrd="0" destOrd="0" presId="urn:microsoft.com/office/officeart/2005/8/layout/arrow2#1"/>
    <dgm:cxn modelId="{951116BD-DB1D-4C44-AC38-BE68C6660877}" type="presOf" srcId="{5339B7F1-C351-47F7-A110-241E82511F83}" destId="{5E507066-72DE-4A26-9AEE-E4EEE4A5A698}" srcOrd="0" destOrd="0" presId="urn:microsoft.com/office/officeart/2005/8/layout/arrow2#1"/>
    <dgm:cxn modelId="{EB75EFCD-35CE-43CF-935D-2E3A38DA9DAE}" type="presOf" srcId="{FCA526B8-149C-4284-8B9E-632B61FD0886}" destId="{D7E0D0EB-D8DD-43E7-86D2-D5C29799A27D}" srcOrd="0" destOrd="0" presId="urn:microsoft.com/office/officeart/2005/8/layout/arrow2#1"/>
    <dgm:cxn modelId="{4B5FB3D7-C1C0-474E-8377-1C21DC8FCAFD}" srcId="{4CDE1D7D-2A1E-4D4F-9781-F0CF24A15C67}" destId="{2A56E6BF-7A51-4DDE-A858-3E2BC2484938}" srcOrd="2" destOrd="0" parTransId="{B322D6BC-5F0B-4D75-8144-B5E177E2E98B}" sibTransId="{A2152DAB-46E2-4F46-99D2-FF23A0ACC63A}"/>
    <dgm:cxn modelId="{1797E3E6-2373-4D38-B6EB-8351774BBC8B}" type="presOf" srcId="{2A56E6BF-7A51-4DDE-A858-3E2BC2484938}" destId="{98196F2E-AAE3-49C9-8484-2018AFC9B101}" srcOrd="0" destOrd="0" presId="urn:microsoft.com/office/officeart/2005/8/layout/arrow2#1"/>
    <dgm:cxn modelId="{B670F6F6-FCDD-4BF9-8E74-A3D06F6196FB}" srcId="{4CDE1D7D-2A1E-4D4F-9781-F0CF24A15C67}" destId="{C6B3A39E-CA44-420A-AE0E-94008AEF3870}" srcOrd="1" destOrd="0" parTransId="{AFF9C5ED-0587-4CFA-9044-A627CB5A10A1}" sibTransId="{0FCCBDF5-C99A-4FE0-949D-8881F698312F}"/>
    <dgm:cxn modelId="{4CCCFF23-286F-4778-A6F2-CB01BFA2147A}" type="presParOf" srcId="{3D68D230-5FE2-424E-9920-DA5C97431DFE}" destId="{684844CB-A3EF-4881-B184-B93CA6030EED}" srcOrd="0" destOrd="0" presId="urn:microsoft.com/office/officeart/2005/8/layout/arrow2#1"/>
    <dgm:cxn modelId="{4DA8E005-AC32-4E97-A4A3-B055FFFFE93A}" type="presParOf" srcId="{3D68D230-5FE2-424E-9920-DA5C97431DFE}" destId="{56B4F621-5B89-4465-AFC6-3655E4F4596C}" srcOrd="1" destOrd="0" presId="urn:microsoft.com/office/officeart/2005/8/layout/arrow2#1"/>
    <dgm:cxn modelId="{E970F499-437A-4DAD-9C1A-41D6CF7CE71D}" type="presParOf" srcId="{56B4F621-5B89-4465-AFC6-3655E4F4596C}" destId="{46436E97-8E54-4E82-B848-6DA079C78B17}" srcOrd="0" destOrd="0" presId="urn:microsoft.com/office/officeart/2005/8/layout/arrow2#1"/>
    <dgm:cxn modelId="{FD6F3899-9EA6-43B6-926E-7AC3505D16F7}" type="presParOf" srcId="{56B4F621-5B89-4465-AFC6-3655E4F4596C}" destId="{5E507066-72DE-4A26-9AEE-E4EEE4A5A698}" srcOrd="1" destOrd="0" presId="urn:microsoft.com/office/officeart/2005/8/layout/arrow2#1"/>
    <dgm:cxn modelId="{DCC44063-8EC2-4FBA-AC3E-8075D6CF512A}" type="presParOf" srcId="{56B4F621-5B89-4465-AFC6-3655E4F4596C}" destId="{547F8DD4-2DA3-4575-AD90-35AEC3A93E38}" srcOrd="2" destOrd="0" presId="urn:microsoft.com/office/officeart/2005/8/layout/arrow2#1"/>
    <dgm:cxn modelId="{F712D867-09D5-4E00-88D2-8545D66F4AF0}" type="presParOf" srcId="{56B4F621-5B89-4465-AFC6-3655E4F4596C}" destId="{C7889E35-5AB4-495A-9752-65B44B3E3055}" srcOrd="3" destOrd="0" presId="urn:microsoft.com/office/officeart/2005/8/layout/arrow2#1"/>
    <dgm:cxn modelId="{C77EE7B7-FF0D-4C7A-9233-7393FFCF5C88}" type="presParOf" srcId="{56B4F621-5B89-4465-AFC6-3655E4F4596C}" destId="{A7EF28B8-AE65-43FA-8AC1-0ECB59E97007}" srcOrd="4" destOrd="0" presId="urn:microsoft.com/office/officeart/2005/8/layout/arrow2#1"/>
    <dgm:cxn modelId="{1F4ACC72-F2CA-4250-ACEE-0C291D85BDF7}" type="presParOf" srcId="{56B4F621-5B89-4465-AFC6-3655E4F4596C}" destId="{98196F2E-AAE3-49C9-8484-2018AFC9B101}" srcOrd="5" destOrd="0" presId="urn:microsoft.com/office/officeart/2005/8/layout/arrow2#1"/>
    <dgm:cxn modelId="{ED0F7702-C36A-43F3-A4E5-A1BA075DB014}" type="presParOf" srcId="{56B4F621-5B89-4465-AFC6-3655E4F4596C}" destId="{3033E73C-E4A7-4F43-B17D-FA79DEF4B92E}" srcOrd="6" destOrd="0" presId="urn:microsoft.com/office/officeart/2005/8/layout/arrow2#1"/>
    <dgm:cxn modelId="{1660D26C-FEC1-42ED-A4D5-61241EE751C0}" type="presParOf" srcId="{56B4F621-5B89-4465-AFC6-3655E4F4596C}" destId="{D7E0D0EB-D8DD-43E7-86D2-D5C29799A27D}" srcOrd="7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579073-7FD7-44AA-9989-BA58A84FD8F3}" type="doc">
      <dgm:prSet loTypeId="urn:microsoft.com/office/officeart/2008/layout/HorizontalMultiLevelHierarchy#1" loCatId="hierarchy" qsTypeId="urn:microsoft.com/office/officeart/2005/8/quickstyle/3d1#1" qsCatId="3D" csTypeId="urn:microsoft.com/office/officeart/2005/8/colors/colorful5#3" csCatId="colorful" phldr="1"/>
      <dgm:spPr/>
      <dgm:t>
        <a:bodyPr/>
        <a:lstStyle/>
        <a:p>
          <a:endParaRPr lang="ru-RU"/>
        </a:p>
      </dgm:t>
    </dgm:pt>
    <dgm:pt modelId="{BC495800-7F6C-4E4C-882D-6660A5448B4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положения</a:t>
          </a:r>
        </a:p>
      </dgm:t>
    </dgm:pt>
    <dgm:pt modelId="{805188AD-E89E-4076-809B-500339408065}" type="parTrans" cxnId="{B59BE466-D823-49FA-8DB8-366DBDAD261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28F64-612C-49D6-B116-7A27380AE4AD}" type="sibTrans" cxnId="{B59BE466-D823-49FA-8DB8-366DBDAD261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E2CB1-0B7B-4495-ACFE-FBCB29E9015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</a:t>
          </a:r>
        </a:p>
      </dgm:t>
    </dgm:pt>
    <dgm:pt modelId="{4F74FCAD-A345-4C7F-AFE0-54C4AD14C1B0}" type="parTrans" cxnId="{9445E81F-3AB8-4BA2-B376-D2F145AF74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9CFE8-A518-4D95-883E-27DD32F31389}" type="sibTrans" cxnId="{9445E81F-3AB8-4BA2-B376-D2F145AF74F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476622-8293-42B4-893D-161DB47452A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курсы повышения квалификации</a:t>
          </a:r>
        </a:p>
      </dgm:t>
    </dgm:pt>
    <dgm:pt modelId="{E4D547BF-3441-4F8F-B2D6-33D010BC18A0}" type="parTrans" cxnId="{0CE6D9A1-F378-4CA0-9E5C-990A1CE29D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6D03A-DED7-451B-93B0-75EA5BC999A8}" type="sibTrans" cxnId="{0CE6D9A1-F378-4CA0-9E5C-990A1CE29D6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C31AF-0F8B-4C14-98EB-C700377B7F6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семинары</a:t>
          </a:r>
        </a:p>
      </dgm:t>
    </dgm:pt>
    <dgm:pt modelId="{A0268CA3-542B-49E4-924A-3EB598540896}" type="parTrans" cxnId="{D6100762-14EA-4799-9E8D-C4FFE2C0793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B7793-9445-464A-9750-2C3C5A84232A}" type="sibTrans" cxnId="{D6100762-14EA-4799-9E8D-C4FFE2C07931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2D242-5741-421D-8909-D7A20A5A358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тренинги</a:t>
          </a:r>
        </a:p>
      </dgm:t>
    </dgm:pt>
    <dgm:pt modelId="{B52CF8D3-8F61-45DA-A17B-4DEEB423B82F}" type="parTrans" cxnId="{E5CAE15F-E889-4232-9B49-8E938F49526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F41A2-0978-4C78-B598-1741D346C668}" type="sibTrans" cxnId="{E5CAE15F-E889-4232-9B49-8E938F49526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54E8D2-F7C6-4919-B1BA-5C2780616A28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D9E18-C2E3-4F49-B21B-BD84EE6DE188}" type="sibTrans" cxnId="{AF0F104D-76EF-4CA4-AFC7-AADA191B5C8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BE23CA-F48B-4902-B7B1-BF5E5BD4D054}" type="parTrans" cxnId="{AF0F104D-76EF-4CA4-AFC7-AADA191B5C8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2E79E-B480-4D3C-A32F-0F577E74A28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конкурсы профессионального мастерства</a:t>
          </a:r>
        </a:p>
      </dgm:t>
    </dgm:pt>
    <dgm:pt modelId="{27EF333E-F9C0-450D-AD35-BDE11D25FD98}" type="parTrans" cxnId="{BA392FF9-9723-477C-971E-A25A1CB490BD}">
      <dgm:prSet/>
      <dgm:spPr/>
      <dgm:t>
        <a:bodyPr/>
        <a:lstStyle/>
        <a:p>
          <a:endParaRPr lang="ru-RU"/>
        </a:p>
      </dgm:t>
    </dgm:pt>
    <dgm:pt modelId="{EC632970-9A0B-4344-B7CA-08C58F1B13EC}" type="sibTrans" cxnId="{BA392FF9-9723-477C-971E-A25A1CB490BD}">
      <dgm:prSet/>
      <dgm:spPr/>
      <dgm:t>
        <a:bodyPr/>
        <a:lstStyle/>
        <a:p>
          <a:endParaRPr lang="ru-RU"/>
        </a:p>
      </dgm:t>
    </dgm:pt>
    <dgm:pt modelId="{D1D09DA3-218B-4D73-B7FB-BD3D570D25C2}" type="pres">
      <dgm:prSet presAssocID="{A5579073-7FD7-44AA-9989-BA58A84FD8F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DCC31F-C084-4102-BEE6-852AB2D9D5D7}" type="pres">
      <dgm:prSet presAssocID="{E754E8D2-F7C6-4919-B1BA-5C2780616A28}" presName="root1" presStyleCnt="0"/>
      <dgm:spPr/>
    </dgm:pt>
    <dgm:pt modelId="{A3B81DF9-3C7B-448F-95C7-25EB252C473F}" type="pres">
      <dgm:prSet presAssocID="{E754E8D2-F7C6-4919-B1BA-5C2780616A28}" presName="LevelOneTextNode" presStyleLbl="node0" presStyleIdx="0" presStyleCnt="1" custFlipVert="0" custScaleX="61568" custScaleY="113063">
        <dgm:presLayoutVars>
          <dgm:chPref val="3"/>
        </dgm:presLayoutVars>
      </dgm:prSet>
      <dgm:spPr/>
    </dgm:pt>
    <dgm:pt modelId="{EC9FE056-32B7-4A0B-8E62-8B8970270A8C}" type="pres">
      <dgm:prSet presAssocID="{E754E8D2-F7C6-4919-B1BA-5C2780616A28}" presName="level2hierChild" presStyleCnt="0"/>
      <dgm:spPr/>
    </dgm:pt>
    <dgm:pt modelId="{CF3A1F7A-6E82-4C81-A5E1-4CC79CDADC22}" type="pres">
      <dgm:prSet presAssocID="{805188AD-E89E-4076-809B-500339408065}" presName="conn2-1" presStyleLbl="parChTrans1D2" presStyleIdx="0" presStyleCnt="6"/>
      <dgm:spPr/>
    </dgm:pt>
    <dgm:pt modelId="{D46DB348-762A-4FDC-9A7A-56728F86F852}" type="pres">
      <dgm:prSet presAssocID="{805188AD-E89E-4076-809B-500339408065}" presName="connTx" presStyleLbl="parChTrans1D2" presStyleIdx="0" presStyleCnt="6"/>
      <dgm:spPr/>
    </dgm:pt>
    <dgm:pt modelId="{E3D27FA4-5516-4A16-B3BB-F7AB06F1F577}" type="pres">
      <dgm:prSet presAssocID="{BC495800-7F6C-4E4C-882D-6660A5448B40}" presName="root2" presStyleCnt="0"/>
      <dgm:spPr/>
    </dgm:pt>
    <dgm:pt modelId="{16B1BEC2-E0CB-4262-B43B-FA7EAB3416E7}" type="pres">
      <dgm:prSet presAssocID="{BC495800-7F6C-4E4C-882D-6660A5448B40}" presName="LevelTwoTextNode" presStyleLbl="node2" presStyleIdx="0" presStyleCnt="6" custScaleX="188103">
        <dgm:presLayoutVars>
          <dgm:chPref val="3"/>
        </dgm:presLayoutVars>
      </dgm:prSet>
      <dgm:spPr/>
    </dgm:pt>
    <dgm:pt modelId="{677EA457-6158-49F0-9C8A-A4B2EEFB5A58}" type="pres">
      <dgm:prSet presAssocID="{BC495800-7F6C-4E4C-882D-6660A5448B40}" presName="level3hierChild" presStyleCnt="0"/>
      <dgm:spPr/>
    </dgm:pt>
    <dgm:pt modelId="{12FC36BF-0288-4500-B8B3-23845BA1AD0A}" type="pres">
      <dgm:prSet presAssocID="{A0268CA3-542B-49E4-924A-3EB598540896}" presName="conn2-1" presStyleLbl="parChTrans1D2" presStyleIdx="1" presStyleCnt="6"/>
      <dgm:spPr/>
    </dgm:pt>
    <dgm:pt modelId="{5FCC16E8-6E4A-46C7-95CF-3F03858C4BDF}" type="pres">
      <dgm:prSet presAssocID="{A0268CA3-542B-49E4-924A-3EB598540896}" presName="connTx" presStyleLbl="parChTrans1D2" presStyleIdx="1" presStyleCnt="6"/>
      <dgm:spPr/>
    </dgm:pt>
    <dgm:pt modelId="{DF18B7C0-6766-4997-9BB3-AE24D5CBAFA0}" type="pres">
      <dgm:prSet presAssocID="{B89C31AF-0F8B-4C14-98EB-C700377B7F6E}" presName="root2" presStyleCnt="0"/>
      <dgm:spPr/>
    </dgm:pt>
    <dgm:pt modelId="{3BCE7FF6-3301-4C6D-A520-8BA61C22C0B8}" type="pres">
      <dgm:prSet presAssocID="{B89C31AF-0F8B-4C14-98EB-C700377B7F6E}" presName="LevelTwoTextNode" presStyleLbl="node2" presStyleIdx="1" presStyleCnt="6" custScaleX="188103">
        <dgm:presLayoutVars>
          <dgm:chPref val="3"/>
        </dgm:presLayoutVars>
      </dgm:prSet>
      <dgm:spPr/>
    </dgm:pt>
    <dgm:pt modelId="{1E5A3BE2-024D-49C6-AA6C-B52AEEF21FD9}" type="pres">
      <dgm:prSet presAssocID="{B89C31AF-0F8B-4C14-98EB-C700377B7F6E}" presName="level3hierChild" presStyleCnt="0"/>
      <dgm:spPr/>
    </dgm:pt>
    <dgm:pt modelId="{0E5566C5-BF3E-4705-AB0F-AA2C575D4CCE}" type="pres">
      <dgm:prSet presAssocID="{B52CF8D3-8F61-45DA-A17B-4DEEB423B82F}" presName="conn2-1" presStyleLbl="parChTrans1D2" presStyleIdx="2" presStyleCnt="6"/>
      <dgm:spPr/>
    </dgm:pt>
    <dgm:pt modelId="{829A1039-3460-42D3-AA01-8FA14D4BCF16}" type="pres">
      <dgm:prSet presAssocID="{B52CF8D3-8F61-45DA-A17B-4DEEB423B82F}" presName="connTx" presStyleLbl="parChTrans1D2" presStyleIdx="2" presStyleCnt="6"/>
      <dgm:spPr/>
    </dgm:pt>
    <dgm:pt modelId="{E23AC1BE-80AC-4C6D-82CB-0FB92FC922EB}" type="pres">
      <dgm:prSet presAssocID="{42F2D242-5741-421D-8909-D7A20A5A358B}" presName="root2" presStyleCnt="0"/>
      <dgm:spPr/>
    </dgm:pt>
    <dgm:pt modelId="{1AC987CD-8A34-4F25-ADE2-730C1C653BC7}" type="pres">
      <dgm:prSet presAssocID="{42F2D242-5741-421D-8909-D7A20A5A358B}" presName="LevelTwoTextNode" presStyleLbl="node2" presStyleIdx="2" presStyleCnt="6" custScaleX="188031">
        <dgm:presLayoutVars>
          <dgm:chPref val="3"/>
        </dgm:presLayoutVars>
      </dgm:prSet>
      <dgm:spPr/>
    </dgm:pt>
    <dgm:pt modelId="{06949578-0C0B-493F-A9B8-243F62680A7E}" type="pres">
      <dgm:prSet presAssocID="{42F2D242-5741-421D-8909-D7A20A5A358B}" presName="level3hierChild" presStyleCnt="0"/>
      <dgm:spPr/>
    </dgm:pt>
    <dgm:pt modelId="{89BE3050-2712-489D-931B-FB190F67E08D}" type="pres">
      <dgm:prSet presAssocID="{4F74FCAD-A345-4C7F-AFE0-54C4AD14C1B0}" presName="conn2-1" presStyleLbl="parChTrans1D2" presStyleIdx="3" presStyleCnt="6"/>
      <dgm:spPr/>
    </dgm:pt>
    <dgm:pt modelId="{BC36580F-7548-49DD-913E-054CD2BA7021}" type="pres">
      <dgm:prSet presAssocID="{4F74FCAD-A345-4C7F-AFE0-54C4AD14C1B0}" presName="connTx" presStyleLbl="parChTrans1D2" presStyleIdx="3" presStyleCnt="6"/>
      <dgm:spPr/>
    </dgm:pt>
    <dgm:pt modelId="{D83CEFB9-D8D1-4CCD-A467-5A4B48680C6C}" type="pres">
      <dgm:prSet presAssocID="{366E2CB1-0B7B-4495-ACFE-FBCB29E90158}" presName="root2" presStyleCnt="0"/>
      <dgm:spPr/>
    </dgm:pt>
    <dgm:pt modelId="{C7C25AA7-D31F-4C6F-9A1D-D9EE90BB983D}" type="pres">
      <dgm:prSet presAssocID="{366E2CB1-0B7B-4495-ACFE-FBCB29E90158}" presName="LevelTwoTextNode" presStyleLbl="node2" presStyleIdx="3" presStyleCnt="6" custScaleX="188103">
        <dgm:presLayoutVars>
          <dgm:chPref val="3"/>
        </dgm:presLayoutVars>
      </dgm:prSet>
      <dgm:spPr/>
    </dgm:pt>
    <dgm:pt modelId="{81306BAF-DF12-4BE9-9D1B-4507FEA3A0EC}" type="pres">
      <dgm:prSet presAssocID="{366E2CB1-0B7B-4495-ACFE-FBCB29E90158}" presName="level3hierChild" presStyleCnt="0"/>
      <dgm:spPr/>
    </dgm:pt>
    <dgm:pt modelId="{68A043E6-F69E-40F2-9758-6B8A8CB5F7AE}" type="pres">
      <dgm:prSet presAssocID="{E4D547BF-3441-4F8F-B2D6-33D010BC18A0}" presName="conn2-1" presStyleLbl="parChTrans1D2" presStyleIdx="4" presStyleCnt="6"/>
      <dgm:spPr/>
    </dgm:pt>
    <dgm:pt modelId="{EB0DCE17-10AC-41F7-BEB4-1BDA813FE979}" type="pres">
      <dgm:prSet presAssocID="{E4D547BF-3441-4F8F-B2D6-33D010BC18A0}" presName="connTx" presStyleLbl="parChTrans1D2" presStyleIdx="4" presStyleCnt="6"/>
      <dgm:spPr/>
    </dgm:pt>
    <dgm:pt modelId="{8CA29FFA-8A64-4335-A6C1-0106E464E48E}" type="pres">
      <dgm:prSet presAssocID="{BB476622-8293-42B4-893D-161DB47452AD}" presName="root2" presStyleCnt="0"/>
      <dgm:spPr/>
    </dgm:pt>
    <dgm:pt modelId="{6760E42A-7FF8-430C-AD23-87E7DDF18017}" type="pres">
      <dgm:prSet presAssocID="{BB476622-8293-42B4-893D-161DB47452AD}" presName="LevelTwoTextNode" presStyleLbl="node2" presStyleIdx="4" presStyleCnt="6" custScaleX="186178">
        <dgm:presLayoutVars>
          <dgm:chPref val="3"/>
        </dgm:presLayoutVars>
      </dgm:prSet>
      <dgm:spPr/>
    </dgm:pt>
    <dgm:pt modelId="{8F4E8B35-84A3-425A-B6A1-7E30BB7B5FFA}" type="pres">
      <dgm:prSet presAssocID="{BB476622-8293-42B4-893D-161DB47452AD}" presName="level3hierChild" presStyleCnt="0"/>
      <dgm:spPr/>
    </dgm:pt>
    <dgm:pt modelId="{B2C81D3C-DD4F-44C2-B8AC-D7C1FD18462D}" type="pres">
      <dgm:prSet presAssocID="{27EF333E-F9C0-450D-AD35-BDE11D25FD98}" presName="conn2-1" presStyleLbl="parChTrans1D2" presStyleIdx="5" presStyleCnt="6"/>
      <dgm:spPr/>
    </dgm:pt>
    <dgm:pt modelId="{F396E7A3-B3A7-4D31-A2DE-0D6FDFD6F6A6}" type="pres">
      <dgm:prSet presAssocID="{27EF333E-F9C0-450D-AD35-BDE11D25FD98}" presName="connTx" presStyleLbl="parChTrans1D2" presStyleIdx="5" presStyleCnt="6"/>
      <dgm:spPr/>
    </dgm:pt>
    <dgm:pt modelId="{42213131-9862-4B07-A061-F28FF493D5AD}" type="pres">
      <dgm:prSet presAssocID="{8CF2E79E-B480-4D3C-A32F-0F577E74A281}" presName="root2" presStyleCnt="0"/>
      <dgm:spPr/>
    </dgm:pt>
    <dgm:pt modelId="{C7A3D118-1081-4C5D-825C-251DFF83AD14}" type="pres">
      <dgm:prSet presAssocID="{8CF2E79E-B480-4D3C-A32F-0F577E74A281}" presName="LevelTwoTextNode" presStyleLbl="node2" presStyleIdx="5" presStyleCnt="6" custScaleX="186178">
        <dgm:presLayoutVars>
          <dgm:chPref val="3"/>
        </dgm:presLayoutVars>
      </dgm:prSet>
      <dgm:spPr/>
    </dgm:pt>
    <dgm:pt modelId="{3104F07C-4B2D-4858-9FB3-5E075B8F3AB2}" type="pres">
      <dgm:prSet presAssocID="{8CF2E79E-B480-4D3C-A32F-0F577E74A281}" presName="level3hierChild" presStyleCnt="0"/>
      <dgm:spPr/>
    </dgm:pt>
  </dgm:ptLst>
  <dgm:cxnLst>
    <dgm:cxn modelId="{7771C90D-F0CF-45EB-B818-0643BE6B6157}" type="presOf" srcId="{BC495800-7F6C-4E4C-882D-6660A5448B40}" destId="{16B1BEC2-E0CB-4262-B43B-FA7EAB3416E7}" srcOrd="0" destOrd="0" presId="urn:microsoft.com/office/officeart/2008/layout/HorizontalMultiLevelHierarchy#1"/>
    <dgm:cxn modelId="{9445E81F-3AB8-4BA2-B376-D2F145AF74FF}" srcId="{E754E8D2-F7C6-4919-B1BA-5C2780616A28}" destId="{366E2CB1-0B7B-4495-ACFE-FBCB29E90158}" srcOrd="3" destOrd="0" parTransId="{4F74FCAD-A345-4C7F-AFE0-54C4AD14C1B0}" sibTransId="{1E99CFE8-A518-4D95-883E-27DD32F31389}"/>
    <dgm:cxn modelId="{CC40B024-F34F-4BE2-9531-FBA2A3BD4B74}" type="presOf" srcId="{27EF333E-F9C0-450D-AD35-BDE11D25FD98}" destId="{B2C81D3C-DD4F-44C2-B8AC-D7C1FD18462D}" srcOrd="0" destOrd="0" presId="urn:microsoft.com/office/officeart/2008/layout/HorizontalMultiLevelHierarchy#1"/>
    <dgm:cxn modelId="{3CC1CB5C-E4B4-458B-8BFB-E98606074C74}" type="presOf" srcId="{B52CF8D3-8F61-45DA-A17B-4DEEB423B82F}" destId="{0E5566C5-BF3E-4705-AB0F-AA2C575D4CCE}" srcOrd="0" destOrd="0" presId="urn:microsoft.com/office/officeart/2008/layout/HorizontalMultiLevelHierarchy#1"/>
    <dgm:cxn modelId="{E5CAE15F-E889-4232-9B49-8E938F49526F}" srcId="{E754E8D2-F7C6-4919-B1BA-5C2780616A28}" destId="{42F2D242-5741-421D-8909-D7A20A5A358B}" srcOrd="2" destOrd="0" parTransId="{B52CF8D3-8F61-45DA-A17B-4DEEB423B82F}" sibTransId="{F62F41A2-0978-4C78-B598-1741D346C668}"/>
    <dgm:cxn modelId="{D6100762-14EA-4799-9E8D-C4FFE2C07931}" srcId="{E754E8D2-F7C6-4919-B1BA-5C2780616A28}" destId="{B89C31AF-0F8B-4C14-98EB-C700377B7F6E}" srcOrd="1" destOrd="0" parTransId="{A0268CA3-542B-49E4-924A-3EB598540896}" sibTransId="{845B7793-9445-464A-9750-2C3C5A84232A}"/>
    <dgm:cxn modelId="{B59BE466-D823-49FA-8DB8-366DBDAD2615}" srcId="{E754E8D2-F7C6-4919-B1BA-5C2780616A28}" destId="{BC495800-7F6C-4E4C-882D-6660A5448B40}" srcOrd="0" destOrd="0" parTransId="{805188AD-E89E-4076-809B-500339408065}" sibTransId="{D3928F64-612C-49D6-B116-7A27380AE4AD}"/>
    <dgm:cxn modelId="{AF0F104D-76EF-4CA4-AFC7-AADA191B5C86}" srcId="{A5579073-7FD7-44AA-9989-BA58A84FD8F3}" destId="{E754E8D2-F7C6-4919-B1BA-5C2780616A28}" srcOrd="0" destOrd="0" parTransId="{9CBE23CA-F48B-4902-B7B1-BF5E5BD4D054}" sibTransId="{E33D9E18-C2E3-4F49-B21B-BD84EE6DE188}"/>
    <dgm:cxn modelId="{073AAD4D-6B4F-4A60-8DF7-0D837DC3C3C8}" type="presOf" srcId="{BB476622-8293-42B4-893D-161DB47452AD}" destId="{6760E42A-7FF8-430C-AD23-87E7DDF18017}" srcOrd="0" destOrd="0" presId="urn:microsoft.com/office/officeart/2008/layout/HorizontalMultiLevelHierarchy#1"/>
    <dgm:cxn modelId="{DC465A50-4F63-4C06-B713-4F9E00767E09}" type="presOf" srcId="{27EF333E-F9C0-450D-AD35-BDE11D25FD98}" destId="{F396E7A3-B3A7-4D31-A2DE-0D6FDFD6F6A6}" srcOrd="1" destOrd="0" presId="urn:microsoft.com/office/officeart/2008/layout/HorizontalMultiLevelHierarchy#1"/>
    <dgm:cxn modelId="{5B50B670-FE3F-4B45-A5AA-A46CA2EA22F8}" type="presOf" srcId="{A5579073-7FD7-44AA-9989-BA58A84FD8F3}" destId="{D1D09DA3-218B-4D73-B7FB-BD3D570D25C2}" srcOrd="0" destOrd="0" presId="urn:microsoft.com/office/officeart/2008/layout/HorizontalMultiLevelHierarchy#1"/>
    <dgm:cxn modelId="{BD502E53-9CBA-41F6-AFB1-300B62738670}" type="presOf" srcId="{4F74FCAD-A345-4C7F-AFE0-54C4AD14C1B0}" destId="{89BE3050-2712-489D-931B-FB190F67E08D}" srcOrd="0" destOrd="0" presId="urn:microsoft.com/office/officeart/2008/layout/HorizontalMultiLevelHierarchy#1"/>
    <dgm:cxn modelId="{4737127C-26C9-4CC3-89DE-F06330527ADA}" type="presOf" srcId="{B52CF8D3-8F61-45DA-A17B-4DEEB423B82F}" destId="{829A1039-3460-42D3-AA01-8FA14D4BCF16}" srcOrd="1" destOrd="0" presId="urn:microsoft.com/office/officeart/2008/layout/HorizontalMultiLevelHierarchy#1"/>
    <dgm:cxn modelId="{7A562680-168A-4A79-A949-53B5F0DF428E}" type="presOf" srcId="{A0268CA3-542B-49E4-924A-3EB598540896}" destId="{12FC36BF-0288-4500-B8B3-23845BA1AD0A}" srcOrd="0" destOrd="0" presId="urn:microsoft.com/office/officeart/2008/layout/HorizontalMultiLevelHierarchy#1"/>
    <dgm:cxn modelId="{0809EA90-E8CE-444E-A24C-4FD9AFA8D03C}" type="presOf" srcId="{E754E8D2-F7C6-4919-B1BA-5C2780616A28}" destId="{A3B81DF9-3C7B-448F-95C7-25EB252C473F}" srcOrd="0" destOrd="0" presId="urn:microsoft.com/office/officeart/2008/layout/HorizontalMultiLevelHierarchy#1"/>
    <dgm:cxn modelId="{0CE6D9A1-F378-4CA0-9E5C-990A1CE29D61}" srcId="{E754E8D2-F7C6-4919-B1BA-5C2780616A28}" destId="{BB476622-8293-42B4-893D-161DB47452AD}" srcOrd="4" destOrd="0" parTransId="{E4D547BF-3441-4F8F-B2D6-33D010BC18A0}" sibTransId="{76A6D03A-DED7-451B-93B0-75EA5BC999A8}"/>
    <dgm:cxn modelId="{2F6E40A7-3867-4A5A-9F39-86699FE2CA34}" type="presOf" srcId="{42F2D242-5741-421D-8909-D7A20A5A358B}" destId="{1AC987CD-8A34-4F25-ADE2-730C1C653BC7}" srcOrd="0" destOrd="0" presId="urn:microsoft.com/office/officeart/2008/layout/HorizontalMultiLevelHierarchy#1"/>
    <dgm:cxn modelId="{E466D8B7-93DA-404A-B8F1-F9683C3DF421}" type="presOf" srcId="{E4D547BF-3441-4F8F-B2D6-33D010BC18A0}" destId="{EB0DCE17-10AC-41F7-BEB4-1BDA813FE979}" srcOrd="1" destOrd="0" presId="urn:microsoft.com/office/officeart/2008/layout/HorizontalMultiLevelHierarchy#1"/>
    <dgm:cxn modelId="{45C4F3BB-D8DA-4C05-B842-260E40A4EE6B}" type="presOf" srcId="{E4D547BF-3441-4F8F-B2D6-33D010BC18A0}" destId="{68A043E6-F69E-40F2-9758-6B8A8CB5F7AE}" srcOrd="0" destOrd="0" presId="urn:microsoft.com/office/officeart/2008/layout/HorizontalMultiLevelHierarchy#1"/>
    <dgm:cxn modelId="{2D43D9BD-6985-46F8-9D92-814C0BB8E25B}" type="presOf" srcId="{4F74FCAD-A345-4C7F-AFE0-54C4AD14C1B0}" destId="{BC36580F-7548-49DD-913E-054CD2BA7021}" srcOrd="1" destOrd="0" presId="urn:microsoft.com/office/officeart/2008/layout/HorizontalMultiLevelHierarchy#1"/>
    <dgm:cxn modelId="{7C139ADE-D922-4269-8D30-D120990E833E}" type="presOf" srcId="{B89C31AF-0F8B-4C14-98EB-C700377B7F6E}" destId="{3BCE7FF6-3301-4C6D-A520-8BA61C22C0B8}" srcOrd="0" destOrd="0" presId="urn:microsoft.com/office/officeart/2008/layout/HorizontalMultiLevelHierarchy#1"/>
    <dgm:cxn modelId="{AFC4DDDE-6FAF-4EAB-9B89-DBED74B60D87}" type="presOf" srcId="{A0268CA3-542B-49E4-924A-3EB598540896}" destId="{5FCC16E8-6E4A-46C7-95CF-3F03858C4BDF}" srcOrd="1" destOrd="0" presId="urn:microsoft.com/office/officeart/2008/layout/HorizontalMultiLevelHierarchy#1"/>
    <dgm:cxn modelId="{E7835BEE-087F-4101-98DE-237D8EE3E899}" type="presOf" srcId="{805188AD-E89E-4076-809B-500339408065}" destId="{CF3A1F7A-6E82-4C81-A5E1-4CC79CDADC22}" srcOrd="0" destOrd="0" presId="urn:microsoft.com/office/officeart/2008/layout/HorizontalMultiLevelHierarchy#1"/>
    <dgm:cxn modelId="{231CF3F0-3241-4320-9A56-D6C51737E63C}" type="presOf" srcId="{8CF2E79E-B480-4D3C-A32F-0F577E74A281}" destId="{C7A3D118-1081-4C5D-825C-251DFF83AD14}" srcOrd="0" destOrd="0" presId="urn:microsoft.com/office/officeart/2008/layout/HorizontalMultiLevelHierarchy#1"/>
    <dgm:cxn modelId="{C2A27FF2-BF2F-415B-BE77-E9C4D22B9063}" type="presOf" srcId="{805188AD-E89E-4076-809B-500339408065}" destId="{D46DB348-762A-4FDC-9A7A-56728F86F852}" srcOrd="1" destOrd="0" presId="urn:microsoft.com/office/officeart/2008/layout/HorizontalMultiLevelHierarchy#1"/>
    <dgm:cxn modelId="{600205F9-B2BD-4F43-820A-6A5CA59337DA}" type="presOf" srcId="{366E2CB1-0B7B-4495-ACFE-FBCB29E90158}" destId="{C7C25AA7-D31F-4C6F-9A1D-D9EE90BB983D}" srcOrd="0" destOrd="0" presId="urn:microsoft.com/office/officeart/2008/layout/HorizontalMultiLevelHierarchy#1"/>
    <dgm:cxn modelId="{BA392FF9-9723-477C-971E-A25A1CB490BD}" srcId="{E754E8D2-F7C6-4919-B1BA-5C2780616A28}" destId="{8CF2E79E-B480-4D3C-A32F-0F577E74A281}" srcOrd="5" destOrd="0" parTransId="{27EF333E-F9C0-450D-AD35-BDE11D25FD98}" sibTransId="{EC632970-9A0B-4344-B7CA-08C58F1B13EC}"/>
    <dgm:cxn modelId="{06E433C3-95BB-4706-BEAD-07AE7F183D39}" type="presParOf" srcId="{D1D09DA3-218B-4D73-B7FB-BD3D570D25C2}" destId="{30DCC31F-C084-4102-BEE6-852AB2D9D5D7}" srcOrd="0" destOrd="0" presId="urn:microsoft.com/office/officeart/2008/layout/HorizontalMultiLevelHierarchy#1"/>
    <dgm:cxn modelId="{A8F0C238-8554-4C5C-A90D-E4D730C23983}" type="presParOf" srcId="{30DCC31F-C084-4102-BEE6-852AB2D9D5D7}" destId="{A3B81DF9-3C7B-448F-95C7-25EB252C473F}" srcOrd="0" destOrd="0" presId="urn:microsoft.com/office/officeart/2008/layout/HorizontalMultiLevelHierarchy#1"/>
    <dgm:cxn modelId="{ECEB7699-9704-4DDF-88B6-03AF6985346C}" type="presParOf" srcId="{30DCC31F-C084-4102-BEE6-852AB2D9D5D7}" destId="{EC9FE056-32B7-4A0B-8E62-8B8970270A8C}" srcOrd="1" destOrd="0" presId="urn:microsoft.com/office/officeart/2008/layout/HorizontalMultiLevelHierarchy#1"/>
    <dgm:cxn modelId="{86061F46-B1C6-408F-965D-FEBB80CE7F88}" type="presParOf" srcId="{EC9FE056-32B7-4A0B-8E62-8B8970270A8C}" destId="{CF3A1F7A-6E82-4C81-A5E1-4CC79CDADC22}" srcOrd="0" destOrd="0" presId="urn:microsoft.com/office/officeart/2008/layout/HorizontalMultiLevelHierarchy#1"/>
    <dgm:cxn modelId="{922B121C-2A18-4505-9497-84AEDEACABC6}" type="presParOf" srcId="{CF3A1F7A-6E82-4C81-A5E1-4CC79CDADC22}" destId="{D46DB348-762A-4FDC-9A7A-56728F86F852}" srcOrd="0" destOrd="0" presId="urn:microsoft.com/office/officeart/2008/layout/HorizontalMultiLevelHierarchy#1"/>
    <dgm:cxn modelId="{CDD3F600-4BA4-424A-94C2-4B9A60504C37}" type="presParOf" srcId="{EC9FE056-32B7-4A0B-8E62-8B8970270A8C}" destId="{E3D27FA4-5516-4A16-B3BB-F7AB06F1F577}" srcOrd="1" destOrd="0" presId="urn:microsoft.com/office/officeart/2008/layout/HorizontalMultiLevelHierarchy#1"/>
    <dgm:cxn modelId="{37E6FD27-1D79-4C91-A333-5BE77E2EB029}" type="presParOf" srcId="{E3D27FA4-5516-4A16-B3BB-F7AB06F1F577}" destId="{16B1BEC2-E0CB-4262-B43B-FA7EAB3416E7}" srcOrd="0" destOrd="0" presId="urn:microsoft.com/office/officeart/2008/layout/HorizontalMultiLevelHierarchy#1"/>
    <dgm:cxn modelId="{7A916FA4-5CE2-484B-B219-6042F04C38E7}" type="presParOf" srcId="{E3D27FA4-5516-4A16-B3BB-F7AB06F1F577}" destId="{677EA457-6158-49F0-9C8A-A4B2EEFB5A58}" srcOrd="1" destOrd="0" presId="urn:microsoft.com/office/officeart/2008/layout/HorizontalMultiLevelHierarchy#1"/>
    <dgm:cxn modelId="{4C0140D2-1F28-42A9-B90B-18147D79D8A8}" type="presParOf" srcId="{EC9FE056-32B7-4A0B-8E62-8B8970270A8C}" destId="{12FC36BF-0288-4500-B8B3-23845BA1AD0A}" srcOrd="2" destOrd="0" presId="urn:microsoft.com/office/officeart/2008/layout/HorizontalMultiLevelHierarchy#1"/>
    <dgm:cxn modelId="{9882ECBA-DB5D-4127-88FE-FB89BBF66780}" type="presParOf" srcId="{12FC36BF-0288-4500-B8B3-23845BA1AD0A}" destId="{5FCC16E8-6E4A-46C7-95CF-3F03858C4BDF}" srcOrd="0" destOrd="0" presId="urn:microsoft.com/office/officeart/2008/layout/HorizontalMultiLevelHierarchy#1"/>
    <dgm:cxn modelId="{320C8238-6066-489E-A528-0F4160EA2547}" type="presParOf" srcId="{EC9FE056-32B7-4A0B-8E62-8B8970270A8C}" destId="{DF18B7C0-6766-4997-9BB3-AE24D5CBAFA0}" srcOrd="3" destOrd="0" presId="urn:microsoft.com/office/officeart/2008/layout/HorizontalMultiLevelHierarchy#1"/>
    <dgm:cxn modelId="{34DB44D9-E707-4C6F-BFFD-24742B107872}" type="presParOf" srcId="{DF18B7C0-6766-4997-9BB3-AE24D5CBAFA0}" destId="{3BCE7FF6-3301-4C6D-A520-8BA61C22C0B8}" srcOrd="0" destOrd="0" presId="urn:microsoft.com/office/officeart/2008/layout/HorizontalMultiLevelHierarchy#1"/>
    <dgm:cxn modelId="{FBE46550-6212-49E5-967A-010CA87A9998}" type="presParOf" srcId="{DF18B7C0-6766-4997-9BB3-AE24D5CBAFA0}" destId="{1E5A3BE2-024D-49C6-AA6C-B52AEEF21FD9}" srcOrd="1" destOrd="0" presId="urn:microsoft.com/office/officeart/2008/layout/HorizontalMultiLevelHierarchy#1"/>
    <dgm:cxn modelId="{10641FFD-47C8-4641-90BF-7471E28BAB96}" type="presParOf" srcId="{EC9FE056-32B7-4A0B-8E62-8B8970270A8C}" destId="{0E5566C5-BF3E-4705-AB0F-AA2C575D4CCE}" srcOrd="4" destOrd="0" presId="urn:microsoft.com/office/officeart/2008/layout/HorizontalMultiLevelHierarchy#1"/>
    <dgm:cxn modelId="{FB91116C-FAE9-47C8-A690-E32362FCBE67}" type="presParOf" srcId="{0E5566C5-BF3E-4705-AB0F-AA2C575D4CCE}" destId="{829A1039-3460-42D3-AA01-8FA14D4BCF16}" srcOrd="0" destOrd="0" presId="urn:microsoft.com/office/officeart/2008/layout/HorizontalMultiLevelHierarchy#1"/>
    <dgm:cxn modelId="{98CB68AB-8D0D-47BE-963A-B03B252B5BC6}" type="presParOf" srcId="{EC9FE056-32B7-4A0B-8E62-8B8970270A8C}" destId="{E23AC1BE-80AC-4C6D-82CB-0FB92FC922EB}" srcOrd="5" destOrd="0" presId="urn:microsoft.com/office/officeart/2008/layout/HorizontalMultiLevelHierarchy#1"/>
    <dgm:cxn modelId="{B03B062B-F224-4DBD-BE97-1A868DEA6B17}" type="presParOf" srcId="{E23AC1BE-80AC-4C6D-82CB-0FB92FC922EB}" destId="{1AC987CD-8A34-4F25-ADE2-730C1C653BC7}" srcOrd="0" destOrd="0" presId="urn:microsoft.com/office/officeart/2008/layout/HorizontalMultiLevelHierarchy#1"/>
    <dgm:cxn modelId="{92345A6E-3C7B-47E3-9A11-861A7735B767}" type="presParOf" srcId="{E23AC1BE-80AC-4C6D-82CB-0FB92FC922EB}" destId="{06949578-0C0B-493F-A9B8-243F62680A7E}" srcOrd="1" destOrd="0" presId="urn:microsoft.com/office/officeart/2008/layout/HorizontalMultiLevelHierarchy#1"/>
    <dgm:cxn modelId="{E0F18CA7-247E-46BF-B8B0-C350F1FC7096}" type="presParOf" srcId="{EC9FE056-32B7-4A0B-8E62-8B8970270A8C}" destId="{89BE3050-2712-489D-931B-FB190F67E08D}" srcOrd="6" destOrd="0" presId="urn:microsoft.com/office/officeart/2008/layout/HorizontalMultiLevelHierarchy#1"/>
    <dgm:cxn modelId="{CA3D6E7A-3BF4-4DBC-A68A-268BEA4C6055}" type="presParOf" srcId="{89BE3050-2712-489D-931B-FB190F67E08D}" destId="{BC36580F-7548-49DD-913E-054CD2BA7021}" srcOrd="0" destOrd="0" presId="urn:microsoft.com/office/officeart/2008/layout/HorizontalMultiLevelHierarchy#1"/>
    <dgm:cxn modelId="{46715F51-6E76-46B9-BD03-3C3D4FFD26A1}" type="presParOf" srcId="{EC9FE056-32B7-4A0B-8E62-8B8970270A8C}" destId="{D83CEFB9-D8D1-4CCD-A467-5A4B48680C6C}" srcOrd="7" destOrd="0" presId="urn:microsoft.com/office/officeart/2008/layout/HorizontalMultiLevelHierarchy#1"/>
    <dgm:cxn modelId="{107B33D9-BDA6-4E4F-8EF2-773A21891EE6}" type="presParOf" srcId="{D83CEFB9-D8D1-4CCD-A467-5A4B48680C6C}" destId="{C7C25AA7-D31F-4C6F-9A1D-D9EE90BB983D}" srcOrd="0" destOrd="0" presId="urn:microsoft.com/office/officeart/2008/layout/HorizontalMultiLevelHierarchy#1"/>
    <dgm:cxn modelId="{2E163B5B-6DF1-4301-A8F7-A06B0E5F7850}" type="presParOf" srcId="{D83CEFB9-D8D1-4CCD-A467-5A4B48680C6C}" destId="{81306BAF-DF12-4BE9-9D1B-4507FEA3A0EC}" srcOrd="1" destOrd="0" presId="urn:microsoft.com/office/officeart/2008/layout/HorizontalMultiLevelHierarchy#1"/>
    <dgm:cxn modelId="{78C0F034-0D38-48B8-A82C-B0F07AA1F28D}" type="presParOf" srcId="{EC9FE056-32B7-4A0B-8E62-8B8970270A8C}" destId="{68A043E6-F69E-40F2-9758-6B8A8CB5F7AE}" srcOrd="8" destOrd="0" presId="urn:microsoft.com/office/officeart/2008/layout/HorizontalMultiLevelHierarchy#1"/>
    <dgm:cxn modelId="{13A6ECA8-FA63-47BB-ADF6-7D16BE8235C0}" type="presParOf" srcId="{68A043E6-F69E-40F2-9758-6B8A8CB5F7AE}" destId="{EB0DCE17-10AC-41F7-BEB4-1BDA813FE979}" srcOrd="0" destOrd="0" presId="urn:microsoft.com/office/officeart/2008/layout/HorizontalMultiLevelHierarchy#1"/>
    <dgm:cxn modelId="{44957B13-1374-47CF-8743-BCDC3AF400CA}" type="presParOf" srcId="{EC9FE056-32B7-4A0B-8E62-8B8970270A8C}" destId="{8CA29FFA-8A64-4335-A6C1-0106E464E48E}" srcOrd="9" destOrd="0" presId="urn:microsoft.com/office/officeart/2008/layout/HorizontalMultiLevelHierarchy#1"/>
    <dgm:cxn modelId="{DF078AEE-8792-4671-B2E0-B101A8FD9363}" type="presParOf" srcId="{8CA29FFA-8A64-4335-A6C1-0106E464E48E}" destId="{6760E42A-7FF8-430C-AD23-87E7DDF18017}" srcOrd="0" destOrd="0" presId="urn:microsoft.com/office/officeart/2008/layout/HorizontalMultiLevelHierarchy#1"/>
    <dgm:cxn modelId="{4B0B0C0E-A2C9-43B0-B2CE-DFE6A8185884}" type="presParOf" srcId="{8CA29FFA-8A64-4335-A6C1-0106E464E48E}" destId="{8F4E8B35-84A3-425A-B6A1-7E30BB7B5FFA}" srcOrd="1" destOrd="0" presId="urn:microsoft.com/office/officeart/2008/layout/HorizontalMultiLevelHierarchy#1"/>
    <dgm:cxn modelId="{ED587A5E-3365-4191-8839-546B7224F51B}" type="presParOf" srcId="{EC9FE056-32B7-4A0B-8E62-8B8970270A8C}" destId="{B2C81D3C-DD4F-44C2-B8AC-D7C1FD18462D}" srcOrd="10" destOrd="0" presId="urn:microsoft.com/office/officeart/2008/layout/HorizontalMultiLevelHierarchy#1"/>
    <dgm:cxn modelId="{F785E2BA-1068-4D83-856C-AE2C9AD0FAC0}" type="presParOf" srcId="{B2C81D3C-DD4F-44C2-B8AC-D7C1FD18462D}" destId="{F396E7A3-B3A7-4D31-A2DE-0D6FDFD6F6A6}" srcOrd="0" destOrd="0" presId="urn:microsoft.com/office/officeart/2008/layout/HorizontalMultiLevelHierarchy#1"/>
    <dgm:cxn modelId="{2AEF1341-D57E-4483-94ED-7703D9D038FC}" type="presParOf" srcId="{EC9FE056-32B7-4A0B-8E62-8B8970270A8C}" destId="{42213131-9862-4B07-A061-F28FF493D5AD}" srcOrd="11" destOrd="0" presId="urn:microsoft.com/office/officeart/2008/layout/HorizontalMultiLevelHierarchy#1"/>
    <dgm:cxn modelId="{5CEE212F-118B-4575-B739-8521D26B9788}" type="presParOf" srcId="{42213131-9862-4B07-A061-F28FF493D5AD}" destId="{C7A3D118-1081-4C5D-825C-251DFF83AD14}" srcOrd="0" destOrd="0" presId="urn:microsoft.com/office/officeart/2008/layout/HorizontalMultiLevelHierarchy#1"/>
    <dgm:cxn modelId="{1B4102DD-D004-402A-BB5E-250737ED72D3}" type="presParOf" srcId="{42213131-9862-4B07-A061-F28FF493D5AD}" destId="{3104F07C-4B2D-4858-9FB3-5E075B8F3AB2}" srcOrd="1" destOrd="0" presId="urn:microsoft.com/office/officeart/2008/layout/HorizontalMultiLevelHierarchy#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40088-BFAF-4BAE-A5EF-C8B84D7CFB67}">
      <dsp:nvSpPr>
        <dsp:cNvPr id="0" name=""/>
        <dsp:cNvSpPr/>
      </dsp:nvSpPr>
      <dsp:spPr>
        <a:xfrm>
          <a:off x="1887733" y="2174498"/>
          <a:ext cx="2750945" cy="13704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МИНИСТЕРСТВА</a:t>
          </a:r>
        </a:p>
      </dsp:txBody>
      <dsp:txXfrm>
        <a:off x="2290600" y="2375197"/>
        <a:ext cx="1945211" cy="969058"/>
      </dsp:txXfrm>
    </dsp:sp>
    <dsp:sp modelId="{40CB9A01-4C14-488E-AB63-85DB4F9A2213}">
      <dsp:nvSpPr>
        <dsp:cNvPr id="0" name=""/>
        <dsp:cNvSpPr/>
      </dsp:nvSpPr>
      <dsp:spPr>
        <a:xfrm rot="16200000">
          <a:off x="2978596" y="1420632"/>
          <a:ext cx="569218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8489" y="1583716"/>
        <a:ext cx="429432" cy="279573"/>
      </dsp:txXfrm>
    </dsp:sp>
    <dsp:sp modelId="{0C7D31A5-CC3D-4FAC-82E9-52CF0972EE16}">
      <dsp:nvSpPr>
        <dsp:cNvPr id="0" name=""/>
        <dsp:cNvSpPr/>
      </dsp:nvSpPr>
      <dsp:spPr>
        <a:xfrm>
          <a:off x="2382988" y="4136"/>
          <a:ext cx="1760433" cy="10963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Здравоохра-нения и милосердия</a:t>
          </a:r>
        </a:p>
      </dsp:txBody>
      <dsp:txXfrm>
        <a:off x="2640797" y="164695"/>
        <a:ext cx="1244815" cy="775247"/>
      </dsp:txXfrm>
    </dsp:sp>
    <dsp:sp modelId="{B94F741F-A615-45DD-B4C7-2879C318EDDC}">
      <dsp:nvSpPr>
        <dsp:cNvPr id="0" name=""/>
        <dsp:cNvSpPr/>
      </dsp:nvSpPr>
      <dsp:spPr>
        <a:xfrm rot="18656093">
          <a:off x="3856906" y="1663412"/>
          <a:ext cx="483589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1005" y="1809404"/>
        <a:ext cx="343803" cy="279573"/>
      </dsp:txXfrm>
    </dsp:sp>
    <dsp:sp modelId="{BD386F02-D3BE-4E72-BE63-A9FA5C00A93D}">
      <dsp:nvSpPr>
        <dsp:cNvPr id="0" name=""/>
        <dsp:cNvSpPr/>
      </dsp:nvSpPr>
      <dsp:spPr>
        <a:xfrm>
          <a:off x="3893972" y="504411"/>
          <a:ext cx="1873096" cy="10963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Туризма</a:t>
          </a:r>
          <a:endParaRPr sz="6500" kern="1200" dirty="0"/>
        </a:p>
      </dsp:txBody>
      <dsp:txXfrm>
        <a:off x="4168281" y="664970"/>
        <a:ext cx="1324478" cy="775247"/>
      </dsp:txXfrm>
    </dsp:sp>
    <dsp:sp modelId="{FCC8B9FA-3904-4384-8F55-8EE9262708BB}">
      <dsp:nvSpPr>
        <dsp:cNvPr id="0" name=""/>
        <dsp:cNvSpPr/>
      </dsp:nvSpPr>
      <dsp:spPr>
        <a:xfrm rot="20520000">
          <a:off x="4462982" y="2215996"/>
          <a:ext cx="128783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463927" y="2315156"/>
        <a:ext cx="90148" cy="279573"/>
      </dsp:txXfrm>
    </dsp:sp>
    <dsp:sp modelId="{92A9167A-6DD2-4A7B-B73D-81F1762814C7}">
      <dsp:nvSpPr>
        <dsp:cNvPr id="0" name=""/>
        <dsp:cNvSpPr/>
      </dsp:nvSpPr>
      <dsp:spPr>
        <a:xfrm>
          <a:off x="4530561" y="1602057"/>
          <a:ext cx="1854238" cy="10892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Спорта</a:t>
          </a:r>
        </a:p>
      </dsp:txBody>
      <dsp:txXfrm>
        <a:off x="4802108" y="1761579"/>
        <a:ext cx="1311144" cy="770238"/>
      </dsp:txXfrm>
    </dsp:sp>
    <dsp:sp modelId="{0FFAE9EE-232B-4B85-A442-48AC6C67CA44}">
      <dsp:nvSpPr>
        <dsp:cNvPr id="0" name=""/>
        <dsp:cNvSpPr/>
      </dsp:nvSpPr>
      <dsp:spPr>
        <a:xfrm rot="1080000">
          <a:off x="4470247" y="3043050"/>
          <a:ext cx="148402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1337" y="3129362"/>
        <a:ext cx="103881" cy="279573"/>
      </dsp:txXfrm>
    </dsp:sp>
    <dsp:sp modelId="{28D8256E-9CFE-479E-A6B4-CCF0EBC83F3C}">
      <dsp:nvSpPr>
        <dsp:cNvPr id="0" name=""/>
        <dsp:cNvSpPr/>
      </dsp:nvSpPr>
      <dsp:spPr>
        <a:xfrm>
          <a:off x="4583625" y="3024572"/>
          <a:ext cx="1748110" cy="10963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Культуры и отдыха</a:t>
          </a:r>
        </a:p>
      </dsp:txBody>
      <dsp:txXfrm>
        <a:off x="4839630" y="3185131"/>
        <a:ext cx="1236100" cy="775247"/>
      </dsp:txXfrm>
    </dsp:sp>
    <dsp:sp modelId="{82372EFA-7FAA-45B4-81C0-16B1649F4E11}">
      <dsp:nvSpPr>
        <dsp:cNvPr id="0" name=""/>
        <dsp:cNvSpPr/>
      </dsp:nvSpPr>
      <dsp:spPr>
        <a:xfrm rot="3025253">
          <a:off x="3827058" y="3600744"/>
          <a:ext cx="482616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2419" y="3640065"/>
        <a:ext cx="342830" cy="279573"/>
      </dsp:txXfrm>
    </dsp:sp>
    <dsp:sp modelId="{5D71B2AA-E630-4F05-9054-1681F1F9D6D6}">
      <dsp:nvSpPr>
        <dsp:cNvPr id="0" name=""/>
        <dsp:cNvSpPr/>
      </dsp:nvSpPr>
      <dsp:spPr>
        <a:xfrm>
          <a:off x="3798111" y="4144584"/>
          <a:ext cx="1960783" cy="1096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Экологии</a:t>
          </a:r>
        </a:p>
      </dsp:txBody>
      <dsp:txXfrm>
        <a:off x="4085261" y="4305143"/>
        <a:ext cx="1386483" cy="775247"/>
      </dsp:txXfrm>
    </dsp:sp>
    <dsp:sp modelId="{596E7075-FAF5-4C79-B1E5-7CE6C11950B1}">
      <dsp:nvSpPr>
        <dsp:cNvPr id="0" name=""/>
        <dsp:cNvSpPr/>
      </dsp:nvSpPr>
      <dsp:spPr>
        <a:xfrm rot="5842638">
          <a:off x="2825910" y="3823116"/>
          <a:ext cx="564792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904777" y="3846993"/>
        <a:ext cx="425006" cy="279573"/>
      </dsp:txXfrm>
    </dsp:sp>
    <dsp:sp modelId="{50FC4EC8-54F0-4D6A-8230-2EE95498D8A9}">
      <dsp:nvSpPr>
        <dsp:cNvPr id="0" name=""/>
        <dsp:cNvSpPr/>
      </dsp:nvSpPr>
      <dsp:spPr>
        <a:xfrm>
          <a:off x="1975737" y="4598959"/>
          <a:ext cx="1982612" cy="10963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Экономики</a:t>
          </a:r>
        </a:p>
      </dsp:txBody>
      <dsp:txXfrm>
        <a:off x="2266084" y="4759518"/>
        <a:ext cx="1401918" cy="775247"/>
      </dsp:txXfrm>
    </dsp:sp>
    <dsp:sp modelId="{2A6F71D8-4FC5-48BA-9A20-B7E031F32C5C}">
      <dsp:nvSpPr>
        <dsp:cNvPr id="0" name=""/>
        <dsp:cNvSpPr/>
      </dsp:nvSpPr>
      <dsp:spPr>
        <a:xfrm rot="8340894">
          <a:off x="2024799" y="3500527"/>
          <a:ext cx="465422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47313" y="3547930"/>
        <a:ext cx="325795" cy="279573"/>
      </dsp:txXfrm>
    </dsp:sp>
    <dsp:sp modelId="{F5D14C63-E0A6-46A4-95D4-DAFB257766E2}">
      <dsp:nvSpPr>
        <dsp:cNvPr id="0" name=""/>
        <dsp:cNvSpPr/>
      </dsp:nvSpPr>
      <dsp:spPr>
        <a:xfrm>
          <a:off x="463414" y="3935648"/>
          <a:ext cx="1860981" cy="10963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Безопасности</a:t>
          </a:r>
        </a:p>
      </dsp:txBody>
      <dsp:txXfrm>
        <a:off x="735948" y="4096207"/>
        <a:ext cx="1315913" cy="775247"/>
      </dsp:txXfrm>
    </dsp:sp>
    <dsp:sp modelId="{4EC8D220-8863-4B97-A2CD-3F44CF0EAC08}">
      <dsp:nvSpPr>
        <dsp:cNvPr id="0" name=""/>
        <dsp:cNvSpPr/>
      </dsp:nvSpPr>
      <dsp:spPr>
        <a:xfrm rot="10093473">
          <a:off x="1826338" y="2913738"/>
          <a:ext cx="120363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862067" y="3003244"/>
        <a:ext cx="84254" cy="279573"/>
      </dsp:txXfrm>
    </dsp:sp>
    <dsp:sp modelId="{63F9AEFF-55C6-44D8-AB84-2D862572509F}">
      <dsp:nvSpPr>
        <dsp:cNvPr id="0" name=""/>
        <dsp:cNvSpPr/>
      </dsp:nvSpPr>
      <dsp:spPr>
        <a:xfrm>
          <a:off x="0" y="2801869"/>
          <a:ext cx="1822235" cy="109636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Труда и права</a:t>
          </a:r>
        </a:p>
      </dsp:txBody>
      <dsp:txXfrm>
        <a:off x="266860" y="2962428"/>
        <a:ext cx="1288515" cy="775247"/>
      </dsp:txXfrm>
    </dsp:sp>
    <dsp:sp modelId="{5C4BD53C-79C3-4C3E-B555-55C4EC8D6D08}">
      <dsp:nvSpPr>
        <dsp:cNvPr id="0" name=""/>
        <dsp:cNvSpPr/>
      </dsp:nvSpPr>
      <dsp:spPr>
        <a:xfrm rot="11880000">
          <a:off x="1923135" y="2213620"/>
          <a:ext cx="137183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63283" y="2313170"/>
        <a:ext cx="96028" cy="279573"/>
      </dsp:txXfrm>
    </dsp:sp>
    <dsp:sp modelId="{88801504-F835-4303-9EBA-EC23A5EC28D0}">
      <dsp:nvSpPr>
        <dsp:cNvPr id="0" name=""/>
        <dsp:cNvSpPr/>
      </dsp:nvSpPr>
      <dsp:spPr>
        <a:xfrm>
          <a:off x="165610" y="1598516"/>
          <a:ext cx="1806239" cy="10963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Информации</a:t>
          </a:r>
        </a:p>
      </dsp:txBody>
      <dsp:txXfrm>
        <a:off x="430128" y="1759075"/>
        <a:ext cx="1277203" cy="775247"/>
      </dsp:txXfrm>
    </dsp:sp>
    <dsp:sp modelId="{6B706237-D04C-4485-B918-DAEF1D6F785A}">
      <dsp:nvSpPr>
        <dsp:cNvPr id="0" name=""/>
        <dsp:cNvSpPr/>
      </dsp:nvSpPr>
      <dsp:spPr>
        <a:xfrm rot="13746456">
          <a:off x="2178022" y="1657492"/>
          <a:ext cx="491622" cy="4659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293670" y="1803518"/>
        <a:ext cx="351836" cy="279573"/>
      </dsp:txXfrm>
    </dsp:sp>
    <dsp:sp modelId="{74899D04-92CA-4608-8819-55A2C16D3304}">
      <dsp:nvSpPr>
        <dsp:cNvPr id="0" name=""/>
        <dsp:cNvSpPr/>
      </dsp:nvSpPr>
      <dsp:spPr>
        <a:xfrm>
          <a:off x="775775" y="494685"/>
          <a:ext cx="1828079" cy="109636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Образования</a:t>
          </a:r>
        </a:p>
      </dsp:txBody>
      <dsp:txXfrm>
        <a:off x="1043491" y="655244"/>
        <a:ext cx="1292647" cy="775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F1E0-3623-4F05-BF69-36A68E5DC55B}">
      <dsp:nvSpPr>
        <dsp:cNvPr id="0" name=""/>
        <dsp:cNvSpPr/>
      </dsp:nvSpPr>
      <dsp:spPr>
        <a:xfrm>
          <a:off x="0" y="102067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15077-5DE6-485D-A6AC-6CAAEBE60810}">
      <dsp:nvSpPr>
        <dsp:cNvPr id="0" name=""/>
        <dsp:cNvSpPr/>
      </dsp:nvSpPr>
      <dsp:spPr>
        <a:xfrm>
          <a:off x="530580" y="548351"/>
          <a:ext cx="7428128" cy="944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Президент</a:t>
          </a:r>
        </a:p>
      </dsp:txBody>
      <dsp:txXfrm>
        <a:off x="576694" y="594465"/>
        <a:ext cx="7335900" cy="852412"/>
      </dsp:txXfrm>
    </dsp:sp>
    <dsp:sp modelId="{A5D08CBB-C6B9-4F0A-8E27-2FED8B6C2699}">
      <dsp:nvSpPr>
        <dsp:cNvPr id="0" name=""/>
        <dsp:cNvSpPr/>
      </dsp:nvSpPr>
      <dsp:spPr>
        <a:xfrm>
          <a:off x="0" y="247219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9BF4B-1044-4A12-BBEF-09A445D02EBB}">
      <dsp:nvSpPr>
        <dsp:cNvPr id="0" name=""/>
        <dsp:cNvSpPr/>
      </dsp:nvSpPr>
      <dsp:spPr>
        <a:xfrm>
          <a:off x="530580" y="1999871"/>
          <a:ext cx="7428128" cy="9446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Министерства</a:t>
          </a:r>
        </a:p>
      </dsp:txBody>
      <dsp:txXfrm>
        <a:off x="576694" y="2045985"/>
        <a:ext cx="7335900" cy="852412"/>
      </dsp:txXfrm>
    </dsp:sp>
    <dsp:sp modelId="{B4CA8AE8-C139-4092-890A-1E464B9D76AE}">
      <dsp:nvSpPr>
        <dsp:cNvPr id="0" name=""/>
        <dsp:cNvSpPr/>
      </dsp:nvSpPr>
      <dsp:spPr>
        <a:xfrm>
          <a:off x="0" y="392371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7F72D-E544-4B21-904D-1D0E91B19124}">
      <dsp:nvSpPr>
        <dsp:cNvPr id="0" name=""/>
        <dsp:cNvSpPr/>
      </dsp:nvSpPr>
      <dsp:spPr>
        <a:xfrm>
          <a:off x="530580" y="3451391"/>
          <a:ext cx="7428128" cy="9446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Органы ученического самоуправления </a:t>
          </a:r>
        </a:p>
      </dsp:txBody>
      <dsp:txXfrm>
        <a:off x="576694" y="3497505"/>
        <a:ext cx="7335900" cy="852412"/>
      </dsp:txXfrm>
    </dsp:sp>
    <dsp:sp modelId="{38368961-05DC-43D3-8C21-03612DFAE42A}">
      <dsp:nvSpPr>
        <dsp:cNvPr id="0" name=""/>
        <dsp:cNvSpPr/>
      </dsp:nvSpPr>
      <dsp:spPr>
        <a:xfrm>
          <a:off x="0" y="5375231"/>
          <a:ext cx="106116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B9CAB-648C-4B67-B1C7-7879CEF84F3E}">
      <dsp:nvSpPr>
        <dsp:cNvPr id="0" name=""/>
        <dsp:cNvSpPr/>
      </dsp:nvSpPr>
      <dsp:spPr>
        <a:xfrm>
          <a:off x="530580" y="4902911"/>
          <a:ext cx="7428128" cy="9446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766" tIns="0" rIns="28076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Президенты, советы министров школ</a:t>
          </a:r>
        </a:p>
      </dsp:txBody>
      <dsp:txXfrm>
        <a:off x="576694" y="4949025"/>
        <a:ext cx="7335900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F08F4-DF40-417F-9EB4-434A0466C5F0}">
      <dsp:nvSpPr>
        <dsp:cNvPr id="0" name=""/>
        <dsp:cNvSpPr/>
      </dsp:nvSpPr>
      <dsp:spPr>
        <a:xfrm>
          <a:off x="68790" y="0"/>
          <a:ext cx="6071615" cy="60716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20B44-150A-4C07-AC9C-D72A2B93DC2C}">
      <dsp:nvSpPr>
        <dsp:cNvPr id="0" name=""/>
        <dsp:cNvSpPr/>
      </dsp:nvSpPr>
      <dsp:spPr>
        <a:xfrm>
          <a:off x="2233246" y="607754"/>
          <a:ext cx="6902239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Глава Республики Крым</a:t>
          </a:r>
        </a:p>
      </dsp:txBody>
      <dsp:txXfrm>
        <a:off x="2285925" y="660433"/>
        <a:ext cx="6796881" cy="973776"/>
      </dsp:txXfrm>
    </dsp:sp>
    <dsp:sp modelId="{E4CA7B92-6C03-4564-A17B-7ED294DC9254}">
      <dsp:nvSpPr>
        <dsp:cNvPr id="0" name=""/>
        <dsp:cNvSpPr/>
      </dsp:nvSpPr>
      <dsp:spPr>
        <a:xfrm>
          <a:off x="2268449" y="1821780"/>
          <a:ext cx="6831832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КЛАСС: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Крымская лига активистов советов старшеклассников </a:t>
          </a:r>
        </a:p>
      </dsp:txBody>
      <dsp:txXfrm>
        <a:off x="2321128" y="1874459"/>
        <a:ext cx="6726474" cy="973776"/>
      </dsp:txXfrm>
    </dsp:sp>
    <dsp:sp modelId="{3E10A5A1-C9E4-4FC1-A1E4-90B5CC978B31}">
      <dsp:nvSpPr>
        <dsp:cNvPr id="0" name=""/>
        <dsp:cNvSpPr/>
      </dsp:nvSpPr>
      <dsp:spPr>
        <a:xfrm>
          <a:off x="2223360" y="3035807"/>
          <a:ext cx="6922011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25 президентов от каждого муниципального управления</a:t>
          </a:r>
        </a:p>
      </dsp:txBody>
      <dsp:txXfrm>
        <a:off x="2276039" y="3088486"/>
        <a:ext cx="6816653" cy="973776"/>
      </dsp:txXfrm>
    </dsp:sp>
    <dsp:sp modelId="{EE6E75CA-8AC8-43FC-A414-50C0539D3773}">
      <dsp:nvSpPr>
        <dsp:cNvPr id="0" name=""/>
        <dsp:cNvSpPr/>
      </dsp:nvSpPr>
      <dsp:spPr>
        <a:xfrm>
          <a:off x="2272534" y="4249834"/>
          <a:ext cx="6823663" cy="10791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органы ученического самоуправления</a:t>
          </a:r>
        </a:p>
      </dsp:txBody>
      <dsp:txXfrm>
        <a:off x="2325213" y="4302513"/>
        <a:ext cx="6718305" cy="973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D74E0-76F1-4F69-B68E-904118B95EB1}">
      <dsp:nvSpPr>
        <dsp:cNvPr id="0" name=""/>
        <dsp:cNvSpPr/>
      </dsp:nvSpPr>
      <dsp:spPr>
        <a:xfrm>
          <a:off x="2091090" y="1701702"/>
          <a:ext cx="3944689" cy="39446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СОВЕТ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НАСТАВНИКОВ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Глава: министр образования, науки и молодёжи Республики Крым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8776" y="2279388"/>
        <a:ext cx="2789317" cy="2789317"/>
      </dsp:txXfrm>
    </dsp:sp>
    <dsp:sp modelId="{AF66EC1E-09D5-4C59-9143-C3369A7FC28C}">
      <dsp:nvSpPr>
        <dsp:cNvPr id="0" name=""/>
        <dsp:cNvSpPr/>
      </dsp:nvSpPr>
      <dsp:spPr>
        <a:xfrm>
          <a:off x="3077262" y="121703"/>
          <a:ext cx="1972344" cy="197234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Председатель совета директоров школ</a:t>
          </a:r>
        </a:p>
      </dsp:txBody>
      <dsp:txXfrm>
        <a:off x="3366105" y="410546"/>
        <a:ext cx="1394658" cy="1394658"/>
      </dsp:txXfrm>
    </dsp:sp>
    <dsp:sp modelId="{E28442F1-0C14-41E3-9094-564004A78184}">
      <dsp:nvSpPr>
        <dsp:cNvPr id="0" name=""/>
        <dsp:cNvSpPr/>
      </dsp:nvSpPr>
      <dsp:spPr>
        <a:xfrm>
          <a:off x="5517837" y="1894884"/>
          <a:ext cx="1972344" cy="19723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Министр образования молодёжного совета Республики Крым</a:t>
          </a:r>
        </a:p>
      </dsp:txBody>
      <dsp:txXfrm>
        <a:off x="5806680" y="2183727"/>
        <a:ext cx="1394658" cy="1394658"/>
      </dsp:txXfrm>
    </dsp:sp>
    <dsp:sp modelId="{BD21E798-E231-49EA-BD60-AC89091970A3}">
      <dsp:nvSpPr>
        <dsp:cNvPr id="0" name=""/>
        <dsp:cNvSpPr/>
      </dsp:nvSpPr>
      <dsp:spPr>
        <a:xfrm>
          <a:off x="4585620" y="4763952"/>
          <a:ext cx="1972344" cy="197234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Координаторы воспитательной работы РК</a:t>
          </a:r>
        </a:p>
      </dsp:txBody>
      <dsp:txXfrm>
        <a:off x="4874463" y="5052795"/>
        <a:ext cx="1394658" cy="1394658"/>
      </dsp:txXfrm>
    </dsp:sp>
    <dsp:sp modelId="{8A07D780-B39B-4C8F-92F8-388E5AB673B3}">
      <dsp:nvSpPr>
        <dsp:cNvPr id="0" name=""/>
        <dsp:cNvSpPr/>
      </dsp:nvSpPr>
      <dsp:spPr>
        <a:xfrm>
          <a:off x="1568904" y="4763952"/>
          <a:ext cx="1972344" cy="197234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Ведущие педагоги РК – победители конкурсов профессионального мастерства</a:t>
          </a:r>
        </a:p>
      </dsp:txBody>
      <dsp:txXfrm>
        <a:off x="1857747" y="5052795"/>
        <a:ext cx="1394658" cy="1394658"/>
      </dsp:txXfrm>
    </dsp:sp>
    <dsp:sp modelId="{CBA35355-041A-4026-8D9E-8C56C00B738F}">
      <dsp:nvSpPr>
        <dsp:cNvPr id="0" name=""/>
        <dsp:cNvSpPr/>
      </dsp:nvSpPr>
      <dsp:spPr>
        <a:xfrm>
          <a:off x="636687" y="1894884"/>
          <a:ext cx="1972344" cy="19723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Ректоры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КИПУ, КФУ, КРИППО</a:t>
          </a:r>
        </a:p>
      </dsp:txBody>
      <dsp:txXfrm>
        <a:off x="925530" y="2183727"/>
        <a:ext cx="1394658" cy="1394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5DAA7-A4DE-47E7-9913-8349B80ABD28}">
      <dsp:nvSpPr>
        <dsp:cNvPr id="0" name=""/>
        <dsp:cNvSpPr/>
      </dsp:nvSpPr>
      <dsp:spPr>
        <a:xfrm>
          <a:off x="3989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Ежеквартальные встречи 25 министров образования с председателем Совета наставников</a:t>
          </a:r>
        </a:p>
      </dsp:txBody>
      <dsp:txXfrm>
        <a:off x="3989" y="2122492"/>
        <a:ext cx="1337518" cy="2122492"/>
      </dsp:txXfrm>
    </dsp:sp>
    <dsp:sp modelId="{B52C73E7-2A4A-4FC2-AC6F-9C3A28FE8714}">
      <dsp:nvSpPr>
        <dsp:cNvPr id="0" name=""/>
        <dsp:cNvSpPr/>
      </dsp:nvSpPr>
      <dsp:spPr>
        <a:xfrm>
          <a:off x="44114" y="621091"/>
          <a:ext cx="1257267" cy="11615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6574D3-A490-4797-B449-2B99F735F324}">
      <dsp:nvSpPr>
        <dsp:cNvPr id="0" name=""/>
        <dsp:cNvSpPr/>
      </dsp:nvSpPr>
      <dsp:spPr>
        <a:xfrm>
          <a:off x="1381633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молодых министров к подготовке и проведению республиканских мероприятий, конкурсов, круглых столов, фестивалей и т.д.</a:t>
          </a:r>
        </a:p>
      </dsp:txBody>
      <dsp:txXfrm>
        <a:off x="1381633" y="2122492"/>
        <a:ext cx="1337518" cy="2122492"/>
      </dsp:txXfrm>
    </dsp:sp>
    <dsp:sp modelId="{F300FD6C-B28C-483B-97C7-7E661AE0FD89}">
      <dsp:nvSpPr>
        <dsp:cNvPr id="0" name=""/>
        <dsp:cNvSpPr/>
      </dsp:nvSpPr>
      <dsp:spPr>
        <a:xfrm>
          <a:off x="1421758" y="643435"/>
          <a:ext cx="1257267" cy="111685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4F5FB8-6D52-4294-AFD4-DC3AFD17EFCA}">
      <dsp:nvSpPr>
        <dsp:cNvPr id="0" name=""/>
        <dsp:cNvSpPr/>
      </dsp:nvSpPr>
      <dsp:spPr>
        <a:xfrm>
          <a:off x="2759276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помощи в разработке и реализации проектов  молодых министров</a:t>
          </a:r>
        </a:p>
      </dsp:txBody>
      <dsp:txXfrm>
        <a:off x="2759276" y="2122492"/>
        <a:ext cx="1337518" cy="2122492"/>
      </dsp:txXfrm>
    </dsp:sp>
    <dsp:sp modelId="{01112B50-B34C-4C2B-AEBC-19B95C1201F9}">
      <dsp:nvSpPr>
        <dsp:cNvPr id="0" name=""/>
        <dsp:cNvSpPr/>
      </dsp:nvSpPr>
      <dsp:spPr>
        <a:xfrm>
          <a:off x="2799402" y="621091"/>
          <a:ext cx="1257267" cy="11615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594AFA-16BF-4FCB-8E00-E139E60200F1}">
      <dsp:nvSpPr>
        <dsp:cNvPr id="0" name=""/>
        <dsp:cNvSpPr/>
      </dsp:nvSpPr>
      <dsp:spPr>
        <a:xfrm>
          <a:off x="4136920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Оказание содействия в налаживании взаимодействия с участниками ученического самоуправления  </a:t>
          </a:r>
        </a:p>
      </dsp:txBody>
      <dsp:txXfrm>
        <a:off x="4136920" y="2122492"/>
        <a:ext cx="1337518" cy="2122492"/>
      </dsp:txXfrm>
    </dsp:sp>
    <dsp:sp modelId="{4F7BBC52-0DB6-4877-92EB-2D73B483471C}">
      <dsp:nvSpPr>
        <dsp:cNvPr id="0" name=""/>
        <dsp:cNvSpPr/>
      </dsp:nvSpPr>
      <dsp:spPr>
        <a:xfrm>
          <a:off x="4177046" y="621091"/>
          <a:ext cx="1257267" cy="116153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09A526-29AF-4643-9388-980AA190CF6F}">
      <dsp:nvSpPr>
        <dsp:cNvPr id="0" name=""/>
        <dsp:cNvSpPr/>
      </dsp:nvSpPr>
      <dsp:spPr>
        <a:xfrm>
          <a:off x="5514564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Отбор лучших практик работы молодых министров в муниципальных образованиях и их популяризация</a:t>
          </a:r>
        </a:p>
      </dsp:txBody>
      <dsp:txXfrm>
        <a:off x="5514564" y="2122492"/>
        <a:ext cx="1337518" cy="2122492"/>
      </dsp:txXfrm>
    </dsp:sp>
    <dsp:sp modelId="{905D47DA-D2EE-4D76-8839-580CC3F28C3F}">
      <dsp:nvSpPr>
        <dsp:cNvPr id="0" name=""/>
        <dsp:cNvSpPr/>
      </dsp:nvSpPr>
      <dsp:spPr>
        <a:xfrm>
          <a:off x="5554690" y="591291"/>
          <a:ext cx="1257267" cy="122113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2402AF-900C-4D91-AEB5-64C5BCDBF231}">
      <dsp:nvSpPr>
        <dsp:cNvPr id="0" name=""/>
        <dsp:cNvSpPr/>
      </dsp:nvSpPr>
      <dsp:spPr>
        <a:xfrm>
          <a:off x="6892208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Совместное участие представителей Совета наставников и молодых министров в средствах массовой информации</a:t>
          </a:r>
        </a:p>
      </dsp:txBody>
      <dsp:txXfrm>
        <a:off x="6892208" y="2122492"/>
        <a:ext cx="1337518" cy="2122492"/>
      </dsp:txXfrm>
    </dsp:sp>
    <dsp:sp modelId="{23491A8A-FB6E-4516-A88F-1EA9D4F7215A}">
      <dsp:nvSpPr>
        <dsp:cNvPr id="0" name=""/>
        <dsp:cNvSpPr/>
      </dsp:nvSpPr>
      <dsp:spPr>
        <a:xfrm>
          <a:off x="6932334" y="598739"/>
          <a:ext cx="1257267" cy="120624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65FAA2-BCC2-48BF-9CA3-03504514893B}">
      <dsp:nvSpPr>
        <dsp:cNvPr id="0" name=""/>
        <dsp:cNvSpPr/>
      </dsp:nvSpPr>
      <dsp:spPr>
        <a:xfrm>
          <a:off x="8269852" y="0"/>
          <a:ext cx="1337518" cy="530623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Методическая помощь и контроль работы управления образования муниципальных образований с министрами образования школ Республики Крым</a:t>
          </a:r>
        </a:p>
      </dsp:txBody>
      <dsp:txXfrm>
        <a:off x="8269852" y="2122492"/>
        <a:ext cx="1337518" cy="2122492"/>
      </dsp:txXfrm>
    </dsp:sp>
    <dsp:sp modelId="{24F8EAD7-15CC-423B-B64F-9B2EAB45DBFF}">
      <dsp:nvSpPr>
        <dsp:cNvPr id="0" name=""/>
        <dsp:cNvSpPr/>
      </dsp:nvSpPr>
      <dsp:spPr>
        <a:xfrm>
          <a:off x="8309978" y="643435"/>
          <a:ext cx="1257267" cy="111685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D4B40F-1AEF-41F7-93E1-6BC088D0FE11}">
      <dsp:nvSpPr>
        <dsp:cNvPr id="0" name=""/>
        <dsp:cNvSpPr/>
      </dsp:nvSpPr>
      <dsp:spPr>
        <a:xfrm>
          <a:off x="384454" y="4244984"/>
          <a:ext cx="8842451" cy="79593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844CB-A3EF-4881-B184-B93CA6030EED}">
      <dsp:nvSpPr>
        <dsp:cNvPr id="0" name=""/>
        <dsp:cNvSpPr/>
      </dsp:nvSpPr>
      <dsp:spPr>
        <a:xfrm>
          <a:off x="14630" y="0"/>
          <a:ext cx="8017459" cy="5010912"/>
        </a:xfrm>
        <a:prstGeom prst="swooshArrow">
          <a:avLst>
            <a:gd name="adj1" fmla="val 25000"/>
            <a:gd name="adj2" fmla="val 25000"/>
          </a:avLst>
        </a:prstGeom>
        <a:solidFill>
          <a:srgbClr val="FFE8CB">
            <a:alpha val="72941"/>
          </a:srgb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36E97-8E54-4E82-B848-6DA079C78B17}">
      <dsp:nvSpPr>
        <dsp:cNvPr id="0" name=""/>
        <dsp:cNvSpPr/>
      </dsp:nvSpPr>
      <dsp:spPr>
        <a:xfrm>
          <a:off x="804350" y="3726114"/>
          <a:ext cx="184401" cy="184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507066-72DE-4A26-9AEE-E4EEE4A5A698}">
      <dsp:nvSpPr>
        <dsp:cNvPr id="0" name=""/>
        <dsp:cNvSpPr/>
      </dsp:nvSpPr>
      <dsp:spPr>
        <a:xfrm>
          <a:off x="896550" y="3818314"/>
          <a:ext cx="1370985" cy="119259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1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педагоги-организаторы </a:t>
          </a:r>
        </a:p>
      </dsp:txBody>
      <dsp:txXfrm>
        <a:off x="896550" y="3818314"/>
        <a:ext cx="1370985" cy="1192597"/>
      </dsp:txXfrm>
    </dsp:sp>
    <dsp:sp modelId="{547F8DD4-2DA3-4575-AD90-35AEC3A93E38}">
      <dsp:nvSpPr>
        <dsp:cNvPr id="0" name=""/>
        <dsp:cNvSpPr/>
      </dsp:nvSpPr>
      <dsp:spPr>
        <a:xfrm>
          <a:off x="2107187" y="2560576"/>
          <a:ext cx="320698" cy="320698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889E35-5AB4-495A-9752-65B44B3E3055}">
      <dsp:nvSpPr>
        <dsp:cNvPr id="0" name=""/>
        <dsp:cNvSpPr/>
      </dsp:nvSpPr>
      <dsp:spPr>
        <a:xfrm>
          <a:off x="2267536" y="2720925"/>
          <a:ext cx="1683666" cy="2289986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93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директора по воспитательной работе</a:t>
          </a:r>
        </a:p>
      </dsp:txBody>
      <dsp:txXfrm>
        <a:off x="2267536" y="2720925"/>
        <a:ext cx="1683666" cy="2289986"/>
      </dsp:txXfrm>
    </dsp:sp>
    <dsp:sp modelId="{A7EF28B8-AE65-43FA-8AC1-0ECB59E97007}">
      <dsp:nvSpPr>
        <dsp:cNvPr id="0" name=""/>
        <dsp:cNvSpPr/>
      </dsp:nvSpPr>
      <dsp:spPr>
        <a:xfrm>
          <a:off x="3770810" y="1701705"/>
          <a:ext cx="424925" cy="424925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196F2E-AAE3-49C9-8484-2018AFC9B101}">
      <dsp:nvSpPr>
        <dsp:cNvPr id="0" name=""/>
        <dsp:cNvSpPr/>
      </dsp:nvSpPr>
      <dsp:spPr>
        <a:xfrm>
          <a:off x="3983272" y="1914168"/>
          <a:ext cx="1683666" cy="309674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159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методисты, курирующие воспитательную работу</a:t>
          </a:r>
        </a:p>
      </dsp:txBody>
      <dsp:txXfrm>
        <a:off x="3983272" y="1914168"/>
        <a:ext cx="1683666" cy="3096743"/>
      </dsp:txXfrm>
    </dsp:sp>
    <dsp:sp modelId="{3033E73C-E4A7-4F43-B17D-FA79DEF4B92E}">
      <dsp:nvSpPr>
        <dsp:cNvPr id="0" name=""/>
        <dsp:cNvSpPr/>
      </dsp:nvSpPr>
      <dsp:spPr>
        <a:xfrm>
          <a:off x="5582755" y="1133468"/>
          <a:ext cx="569239" cy="569239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E0D0EB-D8DD-43E7-86D2-D5C29799A27D}">
      <dsp:nvSpPr>
        <dsp:cNvPr id="0" name=""/>
        <dsp:cNvSpPr/>
      </dsp:nvSpPr>
      <dsp:spPr>
        <a:xfrm>
          <a:off x="5867375" y="1418088"/>
          <a:ext cx="1683666" cy="359282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62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заместители начальников управлений (отделов) образования муниципальных образований РК</a:t>
          </a:r>
        </a:p>
      </dsp:txBody>
      <dsp:txXfrm>
        <a:off x="5867375" y="1418088"/>
        <a:ext cx="1683666" cy="35928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81D3C-DD4F-44C2-B8AC-D7C1FD18462D}">
      <dsp:nvSpPr>
        <dsp:cNvPr id="0" name=""/>
        <dsp:cNvSpPr/>
      </dsp:nvSpPr>
      <dsp:spPr>
        <a:xfrm>
          <a:off x="1182082" y="2136896"/>
          <a:ext cx="386509" cy="1841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54" y="0"/>
              </a:lnTo>
              <a:lnTo>
                <a:pt x="193254" y="1841221"/>
              </a:lnTo>
              <a:lnTo>
                <a:pt x="386509" y="184122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328302" y="3010473"/>
        <a:ext cx="94067" cy="94067"/>
      </dsp:txXfrm>
    </dsp:sp>
    <dsp:sp modelId="{68A043E6-F69E-40F2-9758-6B8A8CB5F7AE}">
      <dsp:nvSpPr>
        <dsp:cNvPr id="0" name=""/>
        <dsp:cNvSpPr/>
      </dsp:nvSpPr>
      <dsp:spPr>
        <a:xfrm>
          <a:off x="1182082" y="2136896"/>
          <a:ext cx="386509" cy="1104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54" y="0"/>
              </a:lnTo>
              <a:lnTo>
                <a:pt x="193254" y="1104732"/>
              </a:lnTo>
              <a:lnTo>
                <a:pt x="386509" y="11047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6076" y="2660002"/>
        <a:ext cx="58519" cy="58519"/>
      </dsp:txXfrm>
    </dsp:sp>
    <dsp:sp modelId="{89BE3050-2712-489D-931B-FB190F67E08D}">
      <dsp:nvSpPr>
        <dsp:cNvPr id="0" name=""/>
        <dsp:cNvSpPr/>
      </dsp:nvSpPr>
      <dsp:spPr>
        <a:xfrm>
          <a:off x="1182082" y="2136896"/>
          <a:ext cx="386509" cy="368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54" y="0"/>
              </a:lnTo>
              <a:lnTo>
                <a:pt x="193254" y="368244"/>
              </a:lnTo>
              <a:lnTo>
                <a:pt x="386509" y="3682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1990" y="2307672"/>
        <a:ext cx="26692" cy="26692"/>
      </dsp:txXfrm>
    </dsp:sp>
    <dsp:sp modelId="{0E5566C5-BF3E-4705-AB0F-AA2C575D4CCE}">
      <dsp:nvSpPr>
        <dsp:cNvPr id="0" name=""/>
        <dsp:cNvSpPr/>
      </dsp:nvSpPr>
      <dsp:spPr>
        <a:xfrm>
          <a:off x="1182082" y="1768652"/>
          <a:ext cx="386509" cy="368244"/>
        </a:xfrm>
        <a:custGeom>
          <a:avLst/>
          <a:gdLst/>
          <a:ahLst/>
          <a:cxnLst/>
          <a:rect l="0" t="0" r="0" b="0"/>
          <a:pathLst>
            <a:path>
              <a:moveTo>
                <a:pt x="0" y="368244"/>
              </a:moveTo>
              <a:lnTo>
                <a:pt x="193254" y="368244"/>
              </a:lnTo>
              <a:lnTo>
                <a:pt x="193254" y="0"/>
              </a:lnTo>
              <a:lnTo>
                <a:pt x="3865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1990" y="1939428"/>
        <a:ext cx="26692" cy="26692"/>
      </dsp:txXfrm>
    </dsp:sp>
    <dsp:sp modelId="{12FC36BF-0288-4500-B8B3-23845BA1AD0A}">
      <dsp:nvSpPr>
        <dsp:cNvPr id="0" name=""/>
        <dsp:cNvSpPr/>
      </dsp:nvSpPr>
      <dsp:spPr>
        <a:xfrm>
          <a:off x="1182082" y="1032163"/>
          <a:ext cx="386509" cy="1104732"/>
        </a:xfrm>
        <a:custGeom>
          <a:avLst/>
          <a:gdLst/>
          <a:ahLst/>
          <a:cxnLst/>
          <a:rect l="0" t="0" r="0" b="0"/>
          <a:pathLst>
            <a:path>
              <a:moveTo>
                <a:pt x="0" y="1104732"/>
              </a:moveTo>
              <a:lnTo>
                <a:pt x="193254" y="1104732"/>
              </a:lnTo>
              <a:lnTo>
                <a:pt x="193254" y="0"/>
              </a:lnTo>
              <a:lnTo>
                <a:pt x="3865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46076" y="1555270"/>
        <a:ext cx="58519" cy="58519"/>
      </dsp:txXfrm>
    </dsp:sp>
    <dsp:sp modelId="{CF3A1F7A-6E82-4C81-A5E1-4CC79CDADC22}">
      <dsp:nvSpPr>
        <dsp:cNvPr id="0" name=""/>
        <dsp:cNvSpPr/>
      </dsp:nvSpPr>
      <dsp:spPr>
        <a:xfrm>
          <a:off x="1182082" y="295675"/>
          <a:ext cx="386509" cy="1841221"/>
        </a:xfrm>
        <a:custGeom>
          <a:avLst/>
          <a:gdLst/>
          <a:ahLst/>
          <a:cxnLst/>
          <a:rect l="0" t="0" r="0" b="0"/>
          <a:pathLst>
            <a:path>
              <a:moveTo>
                <a:pt x="0" y="1841221"/>
              </a:moveTo>
              <a:lnTo>
                <a:pt x="193254" y="1841221"/>
              </a:lnTo>
              <a:lnTo>
                <a:pt x="193254" y="0"/>
              </a:lnTo>
              <a:lnTo>
                <a:pt x="38650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8302" y="1169252"/>
        <a:ext cx="94067" cy="94067"/>
      </dsp:txXfrm>
    </dsp:sp>
    <dsp:sp modelId="{A3B81DF9-3C7B-448F-95C7-25EB252C473F}">
      <dsp:nvSpPr>
        <dsp:cNvPr id="0" name=""/>
        <dsp:cNvSpPr/>
      </dsp:nvSpPr>
      <dsp:spPr>
        <a:xfrm rot="16200000">
          <a:off x="-752338" y="1955520"/>
          <a:ext cx="3506088" cy="3627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52338" y="1955520"/>
        <a:ext cx="3506088" cy="362752"/>
      </dsp:txXfrm>
    </dsp:sp>
    <dsp:sp modelId="{16B1BEC2-E0CB-4262-B43B-FA7EAB3416E7}">
      <dsp:nvSpPr>
        <dsp:cNvPr id="0" name=""/>
        <dsp:cNvSpPr/>
      </dsp:nvSpPr>
      <dsp:spPr>
        <a:xfrm>
          <a:off x="1568591" y="1079"/>
          <a:ext cx="3635176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положения</a:t>
          </a:r>
        </a:p>
      </dsp:txBody>
      <dsp:txXfrm>
        <a:off x="1568591" y="1079"/>
        <a:ext cx="3635176" cy="589190"/>
      </dsp:txXfrm>
    </dsp:sp>
    <dsp:sp modelId="{3BCE7FF6-3301-4C6D-A520-8BA61C22C0B8}">
      <dsp:nvSpPr>
        <dsp:cNvPr id="0" name=""/>
        <dsp:cNvSpPr/>
      </dsp:nvSpPr>
      <dsp:spPr>
        <a:xfrm>
          <a:off x="1568591" y="737568"/>
          <a:ext cx="3635176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семинары</a:t>
          </a:r>
        </a:p>
      </dsp:txBody>
      <dsp:txXfrm>
        <a:off x="1568591" y="737568"/>
        <a:ext cx="3635176" cy="589190"/>
      </dsp:txXfrm>
    </dsp:sp>
    <dsp:sp modelId="{1AC987CD-8A34-4F25-ADE2-730C1C653BC7}">
      <dsp:nvSpPr>
        <dsp:cNvPr id="0" name=""/>
        <dsp:cNvSpPr/>
      </dsp:nvSpPr>
      <dsp:spPr>
        <a:xfrm>
          <a:off x="1568591" y="1474056"/>
          <a:ext cx="3633785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тренинги</a:t>
          </a:r>
        </a:p>
      </dsp:txBody>
      <dsp:txXfrm>
        <a:off x="1568591" y="1474056"/>
        <a:ext cx="3633785" cy="589190"/>
      </dsp:txXfrm>
    </dsp:sp>
    <dsp:sp modelId="{C7C25AA7-D31F-4C6F-9A1D-D9EE90BB983D}">
      <dsp:nvSpPr>
        <dsp:cNvPr id="0" name=""/>
        <dsp:cNvSpPr/>
      </dsp:nvSpPr>
      <dsp:spPr>
        <a:xfrm>
          <a:off x="1568591" y="2210545"/>
          <a:ext cx="3635176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методические рекомендации</a:t>
          </a:r>
        </a:p>
      </dsp:txBody>
      <dsp:txXfrm>
        <a:off x="1568591" y="2210545"/>
        <a:ext cx="3635176" cy="589190"/>
      </dsp:txXfrm>
    </dsp:sp>
    <dsp:sp modelId="{6760E42A-7FF8-430C-AD23-87E7DDF18017}">
      <dsp:nvSpPr>
        <dsp:cNvPr id="0" name=""/>
        <dsp:cNvSpPr/>
      </dsp:nvSpPr>
      <dsp:spPr>
        <a:xfrm>
          <a:off x="1568591" y="2947033"/>
          <a:ext cx="3597975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курсы повышения квалификации</a:t>
          </a:r>
        </a:p>
      </dsp:txBody>
      <dsp:txXfrm>
        <a:off x="1568591" y="2947033"/>
        <a:ext cx="3597975" cy="589190"/>
      </dsp:txXfrm>
    </dsp:sp>
    <dsp:sp modelId="{C7A3D118-1081-4C5D-825C-251DFF83AD14}">
      <dsp:nvSpPr>
        <dsp:cNvPr id="0" name=""/>
        <dsp:cNvSpPr/>
      </dsp:nvSpPr>
      <dsp:spPr>
        <a:xfrm>
          <a:off x="1568591" y="3683522"/>
          <a:ext cx="3597975" cy="5891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конкурсы профессионального мастерства</a:t>
          </a:r>
        </a:p>
      </dsp:txBody>
      <dsp:txXfrm>
        <a:off x="1568591" y="3683522"/>
        <a:ext cx="3597975" cy="589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#1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#1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#10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2B62-9494-496C-A82B-909D3DD0D829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3BEA-13EF-4D3A-96EB-49A98E1807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59" y="36576"/>
            <a:ext cx="8855241" cy="68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784403"/>
            <a:ext cx="9144000" cy="693421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МОЛОДЁЖИ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56" y="232473"/>
            <a:ext cx="1605287" cy="5519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77455" y="4462272"/>
            <a:ext cx="369417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4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" y="5429249"/>
            <a:ext cx="3941064" cy="1213281"/>
          </a:xfrm>
        </p:spPr>
        <p:txBody>
          <a:bodyPr>
            <a:normAutofit fontScale="90000"/>
          </a:bodyPr>
          <a:lstStyle/>
          <a:p>
            <a:r>
              <a:rPr 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детско-юношеская «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КЛАСС»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(Крымская лига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активистов совета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старшеклассников)</a:t>
            </a: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2029754"/>
            <a:ext cx="6547104" cy="203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старте новых проектов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КЛАСС: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ремя твоих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возможностей!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55" y="3008432"/>
            <a:ext cx="3340925" cy="35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3377" y="6127928"/>
            <a:ext cx="3682289" cy="656975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2976" y="6299627"/>
            <a:ext cx="3767328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 КЛАССА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091" y="5869069"/>
            <a:ext cx="5117629" cy="4308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ОБУЧАЮЩИХСЯ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2216" y="274705"/>
            <a:ext cx="4779264" cy="584775"/>
          </a:xfrm>
          <a:prstGeom prst="rect">
            <a:avLst/>
          </a:prstGeom>
          <a:solidFill>
            <a:srgbClr val="D22C2F">
              <a:alpha val="4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</a:t>
            </a: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644331699"/>
              </p:ext>
            </p:extLst>
          </p:nvPr>
        </p:nvGraphicFramePr>
        <p:xfrm>
          <a:off x="1100835" y="173736"/>
          <a:ext cx="6542413" cy="571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1158">
            <a:off x="7692199" y="1176017"/>
            <a:ext cx="1789587" cy="12869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449" y="146689"/>
            <a:ext cx="200465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60604" y="118872"/>
          <a:ext cx="10611612" cy="6729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/>
          <p:nvPr/>
        </p:nvSpPr>
        <p:spPr>
          <a:xfrm>
            <a:off x="6702552" y="0"/>
            <a:ext cx="5411724" cy="1152144"/>
          </a:xfrm>
          <a:prstGeom prst="rect">
            <a:avLst/>
          </a:prstGeom>
          <a:solidFill>
            <a:srgbClr val="E93B3B"/>
          </a:solidFill>
          <a:ln w="28575"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</a:p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9952" y="4019040"/>
            <a:ext cx="3140392" cy="25638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16" y="118873"/>
            <a:ext cx="8547384" cy="5508871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100584" y="667512"/>
          <a:ext cx="9820656" cy="6071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76" y="3890771"/>
            <a:ext cx="2848356" cy="2848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0273">
            <a:off x="1189406" y="4332097"/>
            <a:ext cx="1366385" cy="965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0273">
            <a:off x="1195502" y="3103753"/>
            <a:ext cx="1366385" cy="9654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0273">
            <a:off x="1189406" y="1735201"/>
            <a:ext cx="1366385" cy="9654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75" y="50603"/>
            <a:ext cx="9189721" cy="68047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5376" y="6291659"/>
            <a:ext cx="8509630" cy="369332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Министры муниципальных образований, министры школ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70502" y="115540"/>
            <a:ext cx="8686800" cy="492443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НАСТАВНИКОВ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3208" y="3360036"/>
            <a:ext cx="3041904" cy="830997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 науки и молодёжи (наставники министерства)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87240" y="3360036"/>
            <a:ext cx="3041904" cy="738664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91272" y="3354723"/>
            <a:ext cx="3041904" cy="830997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чрезвычайных ситуаций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83208" y="2239410"/>
            <a:ext cx="3041904" cy="830997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95273" y="2312533"/>
            <a:ext cx="3023615" cy="738663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 и природных ресурсов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9048" y="2302772"/>
            <a:ext cx="3044127" cy="830997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4920" y="962152"/>
            <a:ext cx="3041904" cy="954107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политики, информации и связи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68952" y="958099"/>
            <a:ext cx="3041904" cy="1169551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курортов и туризма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91272" y="916672"/>
            <a:ext cx="3041904" cy="1169551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юстиции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труда и социальной защиты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(наставники министерства)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42032" y="4695904"/>
            <a:ext cx="6976872" cy="1077218"/>
          </a:xfrm>
          <a:prstGeom prst="rect">
            <a:avLst/>
          </a:prstGeom>
          <a:solidFill>
            <a:srgbClr val="99CCFF">
              <a:alpha val="76863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Глава муниципального образования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Органы местного самоуправления 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Общественные деятели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директор, зам. директора по ВР, педагоги, попечительский совет</a:t>
            </a:r>
          </a:p>
        </p:txBody>
      </p:sp>
      <p:sp>
        <p:nvSpPr>
          <p:cNvPr id="18" name="Стрелка: вправо 17"/>
          <p:cNvSpPr/>
          <p:nvPr/>
        </p:nvSpPr>
        <p:spPr>
          <a:xfrm rot="16200000">
            <a:off x="5764587" y="5907167"/>
            <a:ext cx="552325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18"/>
          <p:cNvSpPr/>
          <p:nvPr/>
        </p:nvSpPr>
        <p:spPr>
          <a:xfrm rot="16200000">
            <a:off x="5793669" y="624572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9"/>
          <p:cNvSpPr/>
          <p:nvPr/>
        </p:nvSpPr>
        <p:spPr>
          <a:xfrm rot="16200000">
            <a:off x="5824535" y="4338290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/>
          <p:cNvSpPr/>
          <p:nvPr/>
        </p:nvSpPr>
        <p:spPr>
          <a:xfrm rot="16200000">
            <a:off x="3044759" y="631331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/>
          <p:cNvSpPr/>
          <p:nvPr/>
        </p:nvSpPr>
        <p:spPr>
          <a:xfrm rot="16200000">
            <a:off x="8209209" y="4331971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/>
          <p:cNvSpPr/>
          <p:nvPr/>
        </p:nvSpPr>
        <p:spPr>
          <a:xfrm rot="16200000">
            <a:off x="3537966" y="4336631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/>
          <p:cNvSpPr/>
          <p:nvPr/>
        </p:nvSpPr>
        <p:spPr>
          <a:xfrm rot="16200000">
            <a:off x="8693455" y="604399"/>
            <a:ext cx="494162" cy="284236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088" y="4298615"/>
            <a:ext cx="3456432" cy="255938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1419466" y="-21087"/>
          <a:ext cx="812687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340864" y="1478618"/>
          <a:ext cx="9611360" cy="530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3633796"/>
            <a:ext cx="2002537" cy="32242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728" y="160096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6120" y="344762"/>
            <a:ext cx="8129016" cy="954107"/>
          </a:xfrm>
          <a:prstGeom prst="rect">
            <a:avLst/>
          </a:prstGeom>
          <a:solidFill>
            <a:srgbClr val="8B684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СОВЕТА НАСТАВНИКОВ </a:t>
            </a: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ОБРАЗОВАНИЯ. НАУКИ И МОЛОДЁЖИ РЕСПУБЛИКИ КРЫМ</a:t>
            </a:r>
          </a:p>
          <a:p>
            <a:pPr algn="ctr"/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/>
        </p:nvGraphicFramePr>
        <p:xfrm>
          <a:off x="118872" y="92934"/>
          <a:ext cx="8046720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6467607" y="2598390"/>
          <a:ext cx="6023097" cy="427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8872" y="92934"/>
            <a:ext cx="536752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12564" y="67998"/>
            <a:ext cx="3154680" cy="892552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 года: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447" y="159751"/>
            <a:ext cx="3330633" cy="1569660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 года:</a:t>
            </a:r>
          </a:p>
          <a:p>
            <a:pPr algn="ctr"/>
            <a:r>
              <a:rPr 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СОВЕТА ПРЕЗИДЕНТОВ УЧЕНИЧЕСКОГО САМОУПРАВЛЕНИЯ ПРИ ГЛАВЕ РЕСПУБЛИКИ КРЫМ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82356" y="606292"/>
            <a:ext cx="3494532" cy="1107996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2021 года: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</a:t>
            </a:r>
          </a:p>
          <a:p>
            <a:pPr algn="ctr"/>
            <a:r>
              <a:rPr 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– будущее страны!»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976" y="2441775"/>
            <a:ext cx="2892552" cy="1323439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2021 года:</a:t>
            </a:r>
          </a:p>
          <a:p>
            <a:pPr algn="ctr"/>
            <a:r>
              <a:rPr 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МУНИЦИПАЛЬНЫХ ОРГАНОВ САМОУПРАВЛЕНИЯ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24532" y="2135528"/>
            <a:ext cx="2892552" cy="2308324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</a:t>
            </a:r>
          </a:p>
          <a:p>
            <a:pPr algn="ctr"/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года:</a:t>
            </a:r>
          </a:p>
          <a:p>
            <a:pPr algn="ctr"/>
            <a:r>
              <a:rPr lang="ru-RU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ПРОФИЛЬНОЙ СМЕНЫ ДЛЯ ЛИДЕРОВ УЧЕНИЧЕСКИХ МУНИЦИПАЛЬНЫХ ОБРАЗОВАНИЙ РК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9740" y="4861249"/>
            <a:ext cx="8996172" cy="1292662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- декабрь2021 года: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Республиканские конкурсные программы,</a:t>
            </a:r>
          </a:p>
          <a:p>
            <a:pPr algn="ctr"/>
            <a: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во Всероссийских конкурсах</a:t>
            </a:r>
          </a:p>
        </p:txBody>
      </p:sp>
      <p:sp>
        <p:nvSpPr>
          <p:cNvPr id="24" name="Заголовок 23"/>
          <p:cNvSpPr txBox="1">
            <a:spLocks noGrp="1"/>
          </p:cNvSpPr>
          <p:nvPr>
            <p:ph type="ctrTitle"/>
          </p:nvPr>
        </p:nvSpPr>
        <p:spPr>
          <a:xfrm>
            <a:off x="3688080" y="2123605"/>
            <a:ext cx="4863084" cy="2059025"/>
          </a:xfrm>
          <a:prstGeom prst="rect">
            <a:avLst/>
          </a:prstGeom>
          <a:solidFill>
            <a:srgbClr val="ED7D31">
              <a:alpha val="81961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b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b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ученическим активом</a:t>
            </a:r>
            <a:br>
              <a:rPr lang="ru-RU" sz="3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низ 10"/>
          <p:cNvSpPr/>
          <p:nvPr/>
        </p:nvSpPr>
        <p:spPr>
          <a:xfrm rot="10800000">
            <a:off x="5750168" y="944712"/>
            <a:ext cx="477305" cy="12885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/>
          <p:cNvSpPr/>
          <p:nvPr/>
        </p:nvSpPr>
        <p:spPr>
          <a:xfrm>
            <a:off x="5920740" y="4180522"/>
            <a:ext cx="338328" cy="7247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/>
          <p:cNvSpPr/>
          <p:nvPr/>
        </p:nvSpPr>
        <p:spPr>
          <a:xfrm rot="12763522">
            <a:off x="7463040" y="951133"/>
            <a:ext cx="472132" cy="1531260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/>
          <p:cNvSpPr/>
          <p:nvPr/>
        </p:nvSpPr>
        <p:spPr>
          <a:xfrm rot="8165275">
            <a:off x="3918370" y="1300784"/>
            <a:ext cx="417302" cy="1158192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/>
          <p:cNvSpPr/>
          <p:nvPr/>
        </p:nvSpPr>
        <p:spPr>
          <a:xfrm rot="5400000">
            <a:off x="3180317" y="2683445"/>
            <a:ext cx="464545" cy="7247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/>
          <p:cNvSpPr/>
          <p:nvPr/>
        </p:nvSpPr>
        <p:spPr>
          <a:xfrm rot="16200000">
            <a:off x="8534415" y="2652669"/>
            <a:ext cx="402997" cy="724733"/>
          </a:xfrm>
          <a:prstGeom prst="downArrow">
            <a:avLst/>
          </a:prstGeom>
          <a:solidFill>
            <a:srgbClr val="8B6848">
              <a:alpha val="65098"/>
            </a:srgbClr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451</Words>
  <Application>Microsoft Office PowerPoint</Application>
  <PresentationFormat>Широкоэкранный</PresentationFormat>
  <Paragraphs>115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Региональная детско-юношеская «КЛАСС» (Крымская лига  активистов совета  старшеклассников)</vt:lpstr>
      <vt:lpstr>ШКОЛЬНОЕ САМОУПРАВЛЕНИЕ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 с ученическим активом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</dc:creator>
  <cp:lastModifiedBy>шнщещге</cp:lastModifiedBy>
  <cp:revision>74</cp:revision>
  <cp:lastPrinted>2021-03-02T08:50:00Z</cp:lastPrinted>
  <dcterms:created xsi:type="dcterms:W3CDTF">2021-02-17T10:27:00Z</dcterms:created>
  <dcterms:modified xsi:type="dcterms:W3CDTF">2021-09-28T06:14:19Z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0B3E5749F7E14385A19415E06FA877FF</vt:lpwstr>
  </property>
  <property fmtid="{D5CDD505-2E9C-101B-9397-08002B2CF9AE}" pid="3" name="KSOProductBuildVer">
    <vt:lpwstr>1033-11.2.0.10323</vt:lpwstr>
  </property>
</Properties>
</file>